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BD572CDD-7ED5-4044-BF9B-2F11BB0EADE2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4" d="100"/>
          <a:sy n="64" d="100"/>
        </p:scale>
        <p:origin x="84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O FERNANDEZ OLVERA" userId="ac8edeaa-f636-4d82-bfcd-573280acf509" providerId="ADAL" clId="{7AAEB094-1971-49B1-82ED-9257E7C36BB5}"/>
    <pc:docChg chg="undo custSel modSld">
      <pc:chgData name="JUSTO FERNANDEZ OLVERA" userId="ac8edeaa-f636-4d82-bfcd-573280acf509" providerId="ADAL" clId="{7AAEB094-1971-49B1-82ED-9257E7C36BB5}" dt="2025-05-08T01:40:15.088" v="210" actId="1036"/>
      <pc:docMkLst>
        <pc:docMk/>
      </pc:docMkLst>
      <pc:sldChg chg="modSp mod">
        <pc:chgData name="JUSTO FERNANDEZ OLVERA" userId="ac8edeaa-f636-4d82-bfcd-573280acf509" providerId="ADAL" clId="{7AAEB094-1971-49B1-82ED-9257E7C36BB5}" dt="2025-05-08T01:40:15.088" v="210" actId="1036"/>
        <pc:sldMkLst>
          <pc:docMk/>
          <pc:sldMk cId="1015785759" sldId="260"/>
        </pc:sldMkLst>
        <pc:spChg chg="mod">
          <ac:chgData name="JUSTO FERNANDEZ OLVERA" userId="ac8edeaa-f636-4d82-bfcd-573280acf509" providerId="ADAL" clId="{7AAEB094-1971-49B1-82ED-9257E7C36BB5}" dt="2025-05-08T01:31:42.390" v="30" actId="1076"/>
          <ac:spMkLst>
            <pc:docMk/>
            <pc:sldMk cId="1015785759" sldId="260"/>
            <ac:spMk id="2" creationId="{F472CB63-810E-4CFA-9A25-B3D1A014B60E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" creationId="{7BDAB6B9-2DCB-4869-B1E9-33C7E4676C6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" creationId="{70BB590B-4357-4E8C-8EC6-4AFD18AE282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" creationId="{9C28E1C4-3E23-4BC1-A8C7-BBBDA24159C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" creationId="{C30D35CB-2D35-4EE9-B9CC-C2A9F3FDCAC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" creationId="{C71B3BF3-CD9A-4748-A2DF-8EEDB9BCA6F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1" creationId="{A55FE237-D4BD-402D-8288-C7339045578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2" creationId="{DEDADB6F-6DBD-4EAC-ADB3-2DF47440293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3" creationId="{C9C7D2D9-1698-46FB-929A-6BF27DEEAE4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4" creationId="{65C29235-4C57-4C55-AB0F-023FD2F0FCD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5" creationId="{23336177-500E-41EA-84D7-5A2A7C2BBE4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6" creationId="{5508444E-FD07-4EA3-96BF-A26453387E1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7" creationId="{B5AA4087-D3D8-42F0-A839-F7DFB9C424A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8" creationId="{4A2D8A62-5E83-45E5-B5BA-2AB528C5D9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9" creationId="{739408A5-3B5C-4670-9525-87711A4FFEB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0" creationId="{36ECE7A9-AD1B-49DA-BB5E-4A80FE542A1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1" creationId="{F95779A6-9626-4542-B994-2ED56A9B9B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2" creationId="{130EEDF6-8C69-461B-ABCA-5CB896AFD56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3" creationId="{681053C1-131A-4877-96BD-92C54146143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4" creationId="{78A41195-DA69-4FF6-9632-9EB8C1E7268E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5" creationId="{4FB4531E-44A7-4DDB-A973-F657013DFC0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6" creationId="{82A3FD38-F97E-40A5-9004-E21493AF737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7" creationId="{A54128E7-C99E-49C1-9132-195C6362C26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8" creationId="{EF8BB310-DED9-45A2-A56A-D6E70806609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9" creationId="{212BDB5A-6DD6-4AAB-B16D-F8A949A01DE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0" creationId="{7FC1C0AC-A070-42F0-B73A-DB5EAD532C6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1" creationId="{C27026E5-9B0C-469E-AA4C-E9F787B9348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2" creationId="{C3B86BE1-766C-4760-B28A-41F9286B129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3" creationId="{94AB3D78-DF49-48EA-A19A-1D6F263C12D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4" creationId="{746854E5-1D55-41C5-9485-435773D6561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5" creationId="{253345AA-EE5E-4A94-B732-CF7DD444FA8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6" creationId="{08BAF083-A617-4277-822A-98F58971FC5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7" creationId="{7B33AF3A-00FA-481F-B597-18839F0AC77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8" creationId="{F8EBF021-5155-429E-A20A-862ADB1603A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9" creationId="{EABEF6AA-8A23-4870-B840-01679508596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0" creationId="{87F99F41-2FDD-4DDD-9DB6-4B60DF68E31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1" creationId="{77FB5ADD-F911-4E73-A179-FF6D562F969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2" creationId="{F71DB68D-69DF-4A57-945E-8E1A3B34705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3" creationId="{F3323F4E-6819-4BEF-953E-8A174591F62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0" creationId="{579E388B-DCF5-4E31-9D7D-458F3D4E0C0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1" creationId="{BD1540B3-4101-49AE-B637-8D305157EDD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2" creationId="{BBBFA5F9-15E4-4A56-A301-59F2D22F90C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4" creationId="{80CD942E-378C-4DA4-9735-EDA03F1C8DD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5" creationId="{AF124154-3DAD-4F92-A1C8-587BD8EBFE9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6" creationId="{29497388-8673-48A8-82A3-69BED5DA444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7" creationId="{4690355F-552C-40CC-9407-23324BC97A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8" creationId="{6F3AF0A9-90FE-4EAC-921F-9F5AF7F59C7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9" creationId="{C1F63D57-84A5-43FD-8A08-4C4A7D80946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0" creationId="{63B8667F-D03B-487F-825E-2BD6A758526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4" creationId="{6CEFC0BA-FB6E-4A24-A735-426A897CDD6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5" creationId="{B897BBE8-E12A-40B7-B671-1E45A23A692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6" creationId="{EDA19B92-4902-4F7B-834E-C1FD7CA4009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7" creationId="{CE031419-F137-4825-9ED5-68111BB9F16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8" creationId="{F294401A-ABF4-449F-A9B3-6045726D68E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9" creationId="{702CBF48-4722-4A05-81A6-270503A0FF9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0" creationId="{ED42F7A1-75AE-4362-AC7D-28446C2DC6D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1" creationId="{D1360D1C-ECFF-4BE1-8223-3467B73419E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2" creationId="{026CFF64-9CF0-4E47-99D1-A632A9836C5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3" creationId="{874957A8-9981-4110-972B-B37950AA5BB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4" creationId="{676BA5C2-E60C-41AC-8894-7B60EC6831F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5" creationId="{11D160BE-21B1-4B56-960F-5C4883F66F3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6" creationId="{D5E02888-267E-4C0E-B8A4-CEDCD57076A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7" creationId="{0598C9E5-D0C5-468F-908D-132490B2A190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8" creationId="{83695CE8-1C92-4F29-BE2F-67D62BD3496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8" creationId="{A1C5EE2F-F0F0-4AE7-8DB2-22ADA580D5F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9" creationId="{3E8E966D-7094-422F-992B-DE3CBAE9034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0" creationId="{4A1EF3A3-808E-40D2-BC88-24F5E5406D3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1" creationId="{3BD1C558-3608-41C5-B80C-A51A135F87E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2" creationId="{FD519ADE-6C00-4654-8451-1D9529556DA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4" creationId="{FC585EFC-C936-4788-9156-798225B2443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5" creationId="{0727FA71-DA00-474B-9E59-6FC4EF6A158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6" creationId="{9FD3CCC3-B42D-4096-A869-1A8753D1C6A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7" creationId="{59C97C00-AC23-42B9-97F2-9CCB55B08F2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8" creationId="{0541D01E-1644-4F92-AE62-1625D6B5F06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9" creationId="{E777D456-0BE8-444C-B851-2E6303A894E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0" creationId="{3CF97158-0D3F-4985-93A9-4D4EBBF11D8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1" creationId="{84E81D7E-CC24-4678-855F-40C0581BEB0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2" creationId="{C3F98DBF-4D73-48DE-91A2-0C4B2C8C3620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3" creationId="{EC3AE308-BB89-4F7B-9087-DAF0EC7B27B6}"/>
          </ac:spMkLst>
        </pc:spChg>
        <pc:cxnChg chg="mod">
          <ac:chgData name="JUSTO FERNANDEZ OLVERA" userId="ac8edeaa-f636-4d82-bfcd-573280acf509" providerId="ADAL" clId="{7AAEB094-1971-49B1-82ED-9257E7C36BB5}" dt="2025-05-08T01:40:15.088" v="210" actId="1036"/>
          <ac:cxnSpMkLst>
            <pc:docMk/>
            <pc:sldMk cId="1015785759" sldId="260"/>
            <ac:cxnSpMk id="62" creationId="{52225D09-ECAE-4D12-BF4C-F64F7BB8C97A}"/>
          </ac:cxnSpMkLst>
        </pc:cxnChg>
      </pc:sldChg>
      <pc:sldChg chg="modSp mod">
        <pc:chgData name="JUSTO FERNANDEZ OLVERA" userId="ac8edeaa-f636-4d82-bfcd-573280acf509" providerId="ADAL" clId="{7AAEB094-1971-49B1-82ED-9257E7C36BB5}" dt="2025-05-08T01:39:27.863" v="192" actId="1035"/>
        <pc:sldMkLst>
          <pc:docMk/>
          <pc:sldMk cId="2319818704" sldId="261"/>
        </pc:sldMkLst>
        <pc:spChg chg="mod">
          <ac:chgData name="JUSTO FERNANDEZ OLVERA" userId="ac8edeaa-f636-4d82-bfcd-573280acf509" providerId="ADAL" clId="{7AAEB094-1971-49B1-82ED-9257E7C36BB5}" dt="2025-05-08T01:37:05.487" v="157" actId="1076"/>
          <ac:spMkLst>
            <pc:docMk/>
            <pc:sldMk cId="2319818704" sldId="261"/>
            <ac:spMk id="2" creationId="{9039CBD0-5BC3-4CDA-A2F0-C361922B103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6" creationId="{6B831239-74F6-4F90-813B-AFC4918D115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7" creationId="{63A379C5-DFC3-41B4-A30C-30837B3AB705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8" creationId="{6FF43740-6B23-4455-AF82-F3FA3E303C3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9" creationId="{A12E7D13-AB24-4991-92D3-796F9565FE6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0" creationId="{DB199B3B-0E62-4012-85F5-2AC345D6993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1" creationId="{9C0EF627-E19E-47D9-9306-4F5C3EFFCAA5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2" creationId="{E47D2470-64F6-4EF9-B004-5539FBF98FC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3" creationId="{9D49EE0E-A296-434D-A272-C12D184999B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4" creationId="{5BF45511-23FB-4E86-ADF5-AC19C88B2A3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5" creationId="{1EE4ADEB-88DB-4ED2-B0BD-19B9A7DDDB38}"/>
          </ac:spMkLst>
        </pc:spChg>
        <pc:spChg chg="mod">
          <ac:chgData name="JUSTO FERNANDEZ OLVERA" userId="ac8edeaa-f636-4d82-bfcd-573280acf509" providerId="ADAL" clId="{7AAEB094-1971-49B1-82ED-9257E7C36BB5}" dt="2025-05-08T01:39:27.863" v="192" actId="1035"/>
          <ac:spMkLst>
            <pc:docMk/>
            <pc:sldMk cId="2319818704" sldId="261"/>
            <ac:spMk id="36" creationId="{1FEA49DC-B6F9-4C39-AA31-D0E051AD4553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7" creationId="{193EDC7C-87D6-4FC9-9883-EE80FFBB72E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8" creationId="{2D8C223F-7553-4D64-A789-9F34351C513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9" creationId="{D111DA12-EBBD-4561-89F6-C7783968CFBE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0" creationId="{570CEB96-5E06-4336-BE7B-F29D7312018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1" creationId="{40064ACA-ABF6-4562-9CDA-82FEB0627DC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2" creationId="{1827135F-8AA5-4FD0-9666-73E43F082C4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3" creationId="{4881BBCD-2220-4A76-8D0F-2D3753C783AD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4" creationId="{F9BECDC2-F8E4-4BD1-A514-2EF287F66FE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5" creationId="{B611C04B-2672-4597-B564-37C0AB8B2BC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6" creationId="{7B8DA17E-3EDF-44F3-8261-835B00C1A033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7" creationId="{8D7A9919-36F1-4B68-8AB1-BB02391A6BB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8" creationId="{8AE38B55-CF27-4E2C-AA99-CC7C3BF2A26F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9" creationId="{82C7D0A4-599B-4C2F-BDEA-DD300C90D822}"/>
          </ac:spMkLst>
        </pc:spChg>
        <pc:spChg chg="mod">
          <ac:chgData name="JUSTO FERNANDEZ OLVERA" userId="ac8edeaa-f636-4d82-bfcd-573280acf509" providerId="ADAL" clId="{7AAEB094-1971-49B1-82ED-9257E7C36BB5}" dt="2025-05-08T01:38:18.288" v="189" actId="1037"/>
          <ac:spMkLst>
            <pc:docMk/>
            <pc:sldMk cId="2319818704" sldId="261"/>
            <ac:spMk id="52" creationId="{33424811-DA49-4066-86EA-DFE63811124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7" creationId="{EF8D1671-397F-41BA-9202-0FFF24C0443B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8" creationId="{B4ACBE17-9614-4962-B4BA-734DE160011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9" creationId="{1BE214D9-06E4-418E-A6FD-3A7FBA2F642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0" creationId="{7BBC3CA7-73CD-40DC-8C83-C0F94E73840C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1" creationId="{2EC05C1B-1331-4E35-A112-4259DB4AAED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2" creationId="{6781FC7C-C132-4790-B61F-BC314BF8B6D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3" creationId="{8228AED8-604E-44AE-8411-58075236DB3F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6" creationId="{4C7528CD-EE08-48FE-978B-946105C7B61B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7" creationId="{590BD07E-FFDA-4BFA-B123-08BA3149C662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8" creationId="{E9B2292A-9F42-4145-92E0-C2A41C644A6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0" creationId="{22BA4758-89B3-498A-BE6C-E430E9B5A47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3" creationId="{94C98D57-501A-494B-811F-AD78A4DE9D5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4" creationId="{5F69B7FF-DB79-4B80-8190-9FD93E76098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5" creationId="{74D4BA58-2983-4312-90AB-3A39998BFF5C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6" creationId="{504D4E1D-7E91-41D7-9D96-E3F979AAD663}"/>
          </ac:spMkLst>
        </pc:spChg>
        <pc:spChg chg="mod">
          <ac:chgData name="JUSTO FERNANDEZ OLVERA" userId="ac8edeaa-f636-4d82-bfcd-573280acf509" providerId="ADAL" clId="{7AAEB094-1971-49B1-82ED-9257E7C36BB5}" dt="2025-05-08T01:39:22.998" v="190" actId="1036"/>
          <ac:spMkLst>
            <pc:docMk/>
            <pc:sldMk cId="2319818704" sldId="261"/>
            <ac:spMk id="77" creationId="{B4FB4E83-0CB9-4291-BA7E-FA2D950A751E}"/>
          </ac:spMkLst>
        </pc:spChg>
        <pc:spChg chg="mod">
          <ac:chgData name="JUSTO FERNANDEZ OLVERA" userId="ac8edeaa-f636-4d82-bfcd-573280acf509" providerId="ADAL" clId="{7AAEB094-1971-49B1-82ED-9257E7C36BB5}" dt="2025-05-08T01:39:25.405" v="191" actId="1036"/>
          <ac:spMkLst>
            <pc:docMk/>
            <pc:sldMk cId="2319818704" sldId="261"/>
            <ac:spMk id="78" creationId="{EB68D7F5-7CAC-425E-96C9-901AAFB6AF65}"/>
          </ac:spMkLst>
        </pc:spChg>
        <pc:cxnChg chg="mod">
          <ac:chgData name="JUSTO FERNANDEZ OLVERA" userId="ac8edeaa-f636-4d82-bfcd-573280acf509" providerId="ADAL" clId="{7AAEB094-1971-49B1-82ED-9257E7C36BB5}" dt="2025-05-08T01:38:18.288" v="189" actId="1037"/>
          <ac:cxnSpMkLst>
            <pc:docMk/>
            <pc:sldMk cId="2319818704" sldId="261"/>
            <ac:cxnSpMk id="54" creationId="{630EB8FA-9690-4A7D-806A-819AA465FE95}"/>
          </ac:cxnSpMkLst>
        </pc:cxnChg>
      </pc:sldChg>
      <pc:sldChg chg="modSp mod">
        <pc:chgData name="JUSTO FERNANDEZ OLVERA" userId="ac8edeaa-f636-4d82-bfcd-573280acf509" providerId="ADAL" clId="{7AAEB094-1971-49B1-82ED-9257E7C36BB5}" dt="2025-05-08T01:39:34.247" v="193" actId="1036"/>
        <pc:sldMkLst>
          <pc:docMk/>
          <pc:sldMk cId="1161953910" sldId="262"/>
        </pc:sldMkLst>
        <pc:spChg chg="mod">
          <ac:chgData name="JUSTO FERNANDEZ OLVERA" userId="ac8edeaa-f636-4d82-bfcd-573280acf509" providerId="ADAL" clId="{7AAEB094-1971-49B1-82ED-9257E7C36BB5}" dt="2025-05-08T01:35:32.055" v="83" actId="1076"/>
          <ac:spMkLst>
            <pc:docMk/>
            <pc:sldMk cId="1161953910" sldId="262"/>
            <ac:spMk id="4" creationId="{370BAA18-3BDF-458E-9A0D-436F13DB2D63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6" creationId="{253A9DDD-A685-4848-B6DB-6FF2B5D8824F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" creationId="{2A62356E-29E1-470B-8F92-42883CC95F10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" creationId="{4091B459-62DF-4496-B362-1587CF877A9F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" creationId="{46910666-1971-464F-98B5-6D3B2365A4F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1" creationId="{F38880BE-980D-49BA-9205-BB48DF67A26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2" creationId="{B295BCAF-B438-4027-8D3D-68B9CE4BE8AE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3" creationId="{B62C7242-9740-4A29-8210-01D0614FF8E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4" creationId="{ADA6F490-4A57-49A5-A75E-18DD54EE763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5" creationId="{22882FD1-A1E1-4001-B04E-E2A8E26AB31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7" creationId="{427B87A1-EC17-42B3-8E53-B04D348E93F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4" creationId="{5A88C40B-6902-4D0B-93BA-50B55B6EB54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5" creationId="{807C80E4-D81D-4389-B2EB-286BBBB7A49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6" creationId="{92C9B6BC-B93F-493A-9EC0-D49799B36EC2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7" creationId="{EA801A99-B90E-4282-A1E0-982D2645966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78" creationId="{8CB0A0A0-8346-4184-8504-2FDB9B9B487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79" creationId="{DA646D44-3321-42E4-80F3-DD1FA51C40B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0" creationId="{C5DF417C-ED82-433E-806F-E0B2722B2EA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1" creationId="{2B3179B6-0596-4D2E-B1E0-6058499A7884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2" creationId="{33D8B50B-CA16-42E2-BAAD-A39B8CA9C68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3" creationId="{47EBD812-0806-4AC8-8914-1903136E533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4" creationId="{6E60BF3A-3984-4C14-815B-730A31025C7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5" creationId="{52394E58-90CA-40E3-8050-204D50127A91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6" creationId="{BF61C549-F6E0-4F69-A4D5-AB252EC46C1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7" creationId="{F441EEF8-4533-4B1C-931B-128573B205A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8" creationId="{C399DACE-5C9B-491F-A1DD-E3AAF6EE0E7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9" creationId="{F29A7F65-07A4-4914-899E-1F714162A46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0" creationId="{F08C5910-D2AD-42AB-B72B-D22C02F7417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1" creationId="{5DC63179-5820-46D3-97B2-2BFEB448C58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2" creationId="{B72C40EB-9BB4-4D4B-9ADB-8536F7593533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3" creationId="{EE5909E8-D5E4-4749-805F-439EC1C95F1B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4" creationId="{1853FC0F-5CA4-48C7-AB42-A86DE05768A0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5" creationId="{348CAC32-2D3F-430C-B2D4-8D625529800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6" creationId="{08A7C89A-AB53-4F2A-977A-E7EE75A879F4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7" creationId="{157DF9B6-979D-4C2D-92C1-013EAED1D33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8" creationId="{3C8CE9EF-3D1E-4D7F-862B-08553C3561A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1" creationId="{CBA31971-02A2-4F27-A6BE-34DC1BA8566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2" creationId="{F39FBFE7-83D6-4536-8C23-8CBAA10F0BB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3" creationId="{BD6A3F37-C4FD-4C8B-9900-F27E9AB0FC21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4" creationId="{80BA272C-3A1D-43B9-B93C-7259EE9BC92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5" creationId="{E4F786BC-BA78-4D25-AE89-505AAAC95DE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6" creationId="{4087AA5B-D661-458F-BB3C-B86331F7059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7" creationId="{0CEA2066-CF59-4E8F-8117-8A08A5307CFD}"/>
          </ac:spMkLst>
        </pc:spChg>
        <pc:spChg chg="mod">
          <ac:chgData name="JUSTO FERNANDEZ OLVERA" userId="ac8edeaa-f636-4d82-bfcd-573280acf509" providerId="ADAL" clId="{7AAEB094-1971-49B1-82ED-9257E7C36BB5}" dt="2025-05-08T01:39:34.247" v="193" actId="1036"/>
          <ac:spMkLst>
            <pc:docMk/>
            <pc:sldMk cId="1161953910" sldId="262"/>
            <ac:spMk id="108" creationId="{86724191-63BD-47EC-B51C-53EE3ADA8026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2265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7040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080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1389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2355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55500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5894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8186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237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6798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6551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9906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0412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265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209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7240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4966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73A70-01AD-43DB-B18A-7096979D60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6593" y="763478"/>
            <a:ext cx="9001462" cy="1246157"/>
          </a:xfrm>
        </p:spPr>
        <p:txBody>
          <a:bodyPr/>
          <a:lstStyle/>
          <a:p>
            <a:pPr algn="ctr"/>
            <a:r>
              <a:rPr lang="es-ES" dirty="0"/>
              <a:t>Cripta del lore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DF2521-3C75-4A5E-8550-76AFCAD2ED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09531" y="2742424"/>
            <a:ext cx="7074569" cy="2735864"/>
          </a:xfrm>
        </p:spPr>
        <p:txBody>
          <a:bodyPr>
            <a:normAutofit/>
          </a:bodyPr>
          <a:lstStyle/>
          <a:p>
            <a:pPr algn="l"/>
            <a:r>
              <a:rPr lang="es-ES" sz="2800" dirty="0"/>
              <a:t>Óscar Giner Alarte</a:t>
            </a:r>
          </a:p>
          <a:p>
            <a:pPr algn="l"/>
            <a:r>
              <a:rPr lang="es-ES" sz="2800" dirty="0"/>
              <a:t>		Javier Zapata Roig</a:t>
            </a:r>
          </a:p>
          <a:p>
            <a:pPr algn="l"/>
            <a:r>
              <a:rPr lang="es-ES" sz="2800" dirty="0"/>
              <a:t>	             Juan Cuenca Marin  </a:t>
            </a:r>
          </a:p>
          <a:p>
            <a:pPr algn="l"/>
            <a:r>
              <a:rPr lang="es-ES" sz="2800" dirty="0"/>
              <a:t>		       		Justo Fernández Olvera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D2E76FD-2BEB-4A36-865C-CA2991864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687"/>
            <a:ext cx="2711737" cy="271173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BB590CE2-D25C-4E0B-98F3-82DBD9DBDE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320" y="192743"/>
            <a:ext cx="2385147" cy="2387624"/>
          </a:xfrm>
          <a:prstGeom prst="rect">
            <a:avLst/>
          </a:prstGeom>
        </p:spPr>
      </p:pic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69593EC2-C7E0-4BAA-A5F8-EE53426A8665}"/>
              </a:ext>
            </a:extLst>
          </p:cNvPr>
          <p:cNvCxnSpPr>
            <a:cxnSpLocks/>
          </p:cNvCxnSpPr>
          <p:nvPr/>
        </p:nvCxnSpPr>
        <p:spPr>
          <a:xfrm>
            <a:off x="2876366" y="1928673"/>
            <a:ext cx="62676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861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9AF8B8-81D7-4216-8C9B-98D4B1D21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Agradecimientos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E79E40-54C6-469A-9A20-9438A5704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ES" sz="4400" dirty="0"/>
              <a:t>Vicente Monfort Salvador</a:t>
            </a:r>
          </a:p>
          <a:p>
            <a:r>
              <a:rPr lang="es-ES" sz="4400" dirty="0"/>
              <a:t>Belén Gil Montilla</a:t>
            </a:r>
          </a:p>
          <a:p>
            <a:r>
              <a:rPr lang="es-ES" sz="4400" dirty="0"/>
              <a:t>Tomás Marín Caballero</a:t>
            </a:r>
          </a:p>
          <a:p>
            <a:r>
              <a:rPr lang="es-ES" sz="4400" dirty="0"/>
              <a:t>Louise Jane Drakley</a:t>
            </a:r>
          </a:p>
          <a:p>
            <a:r>
              <a:rPr lang="es-ES" sz="4400" dirty="0"/>
              <a:t>Manel Viel</a:t>
            </a:r>
          </a:p>
        </p:txBody>
      </p:sp>
    </p:spTree>
    <p:extLst>
      <p:ext uri="{BB962C8B-B14F-4D97-AF65-F5344CB8AC3E}">
        <p14:creationId xmlns:p14="http://schemas.microsoft.com/office/powerpoint/2010/main" val="3829199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71E401-CA21-4129-A32B-610E6188C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surgió la idea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3F98C-BEDE-43E2-A79B-7BC50772D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999" y="1668975"/>
            <a:ext cx="3400752" cy="5228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2400" dirty="0"/>
              <a:t>Una lluvia de ideas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AB4583-1B72-4D26-B1B9-E2BF781ED979}"/>
              </a:ext>
            </a:extLst>
          </p:cNvPr>
          <p:cNvSpPr txBox="1"/>
          <p:nvPr/>
        </p:nvSpPr>
        <p:spPr>
          <a:xfrm rot="2144486">
            <a:off x="1478235" y="3960937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Conciencación</a:t>
            </a:r>
          </a:p>
          <a:p>
            <a:r>
              <a:rPr lang="es-ES" dirty="0"/>
              <a:t>de velocidad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826CFA7-5AD5-4B31-8177-CBC7F99DB010}"/>
              </a:ext>
            </a:extLst>
          </p:cNvPr>
          <p:cNvSpPr txBox="1"/>
          <p:nvPr/>
        </p:nvSpPr>
        <p:spPr>
          <a:xfrm rot="20858074">
            <a:off x="6084164" y="3691601"/>
            <a:ext cx="1029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Librería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D03139-4E28-430D-8998-636AA19D13EF}"/>
              </a:ext>
            </a:extLst>
          </p:cNvPr>
          <p:cNvSpPr txBox="1"/>
          <p:nvPr/>
        </p:nvSpPr>
        <p:spPr>
          <a:xfrm rot="20016999">
            <a:off x="1899826" y="5006925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Musica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E23930C-B9E1-4C33-8C88-4F817B82C9B7}"/>
              </a:ext>
            </a:extLst>
          </p:cNvPr>
          <p:cNvSpPr txBox="1"/>
          <p:nvPr/>
        </p:nvSpPr>
        <p:spPr>
          <a:xfrm rot="1485322">
            <a:off x="5738424" y="4519509"/>
            <a:ext cx="893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juegos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57DCA48-DFF4-4DFB-BE88-8F1E8BAE42C6}"/>
              </a:ext>
            </a:extLst>
          </p:cNvPr>
          <p:cNvSpPr txBox="1"/>
          <p:nvPr/>
        </p:nvSpPr>
        <p:spPr>
          <a:xfrm rot="20896232">
            <a:off x="6913238" y="4092800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Tienda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D5E6053-FC0A-4374-9433-FBAAECF841C3}"/>
              </a:ext>
            </a:extLst>
          </p:cNvPr>
          <p:cNvSpPr txBox="1"/>
          <p:nvPr/>
        </p:nvSpPr>
        <p:spPr>
          <a:xfrm rot="19718410">
            <a:off x="7044860" y="4800015"/>
            <a:ext cx="471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rol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98764BB-F3DD-47B0-AC33-129989A8D310}"/>
              </a:ext>
            </a:extLst>
          </p:cNvPr>
          <p:cNvSpPr txBox="1"/>
          <p:nvPr/>
        </p:nvSpPr>
        <p:spPr>
          <a:xfrm rot="19657626">
            <a:off x="3016677" y="3675203"/>
            <a:ext cx="1013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Historia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F2DB974-CCE5-4033-994B-51AB2EEA92F9}"/>
              </a:ext>
            </a:extLst>
          </p:cNvPr>
          <p:cNvSpPr txBox="1"/>
          <p:nvPr/>
        </p:nvSpPr>
        <p:spPr>
          <a:xfrm rot="19584474">
            <a:off x="3181689" y="4634128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Wiki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03CB23F-CAB9-468D-A57C-3912ABAEA6EC}"/>
              </a:ext>
            </a:extLst>
          </p:cNvPr>
          <p:cNvSpPr/>
          <p:nvPr/>
        </p:nvSpPr>
        <p:spPr>
          <a:xfrm>
            <a:off x="1184038" y="2895743"/>
            <a:ext cx="3189542" cy="31604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9C80D6E8-C75D-4E98-88F6-2714EF11C3BD}"/>
              </a:ext>
            </a:extLst>
          </p:cNvPr>
          <p:cNvSpPr/>
          <p:nvPr/>
        </p:nvSpPr>
        <p:spPr>
          <a:xfrm>
            <a:off x="5169766" y="2796457"/>
            <a:ext cx="3267970" cy="3238726"/>
          </a:xfrm>
          <a:prstGeom prst="ellipse">
            <a:avLst/>
          </a:prstGeom>
          <a:noFill/>
          <a:ln>
            <a:solidFill>
              <a:srgbClr val="00B050"/>
            </a:solidFill>
          </a:ln>
          <a:effectLst>
            <a:outerShdw blurRad="107950" dist="12700" dir="5400000" algn="ctr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CAC7C23-C749-4DFE-9681-DA5BD9B9B92F}"/>
              </a:ext>
            </a:extLst>
          </p:cNvPr>
          <p:cNvSpPr txBox="1"/>
          <p:nvPr/>
        </p:nvSpPr>
        <p:spPr>
          <a:xfrm>
            <a:off x="2413164" y="2276466"/>
            <a:ext cx="731290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ES" sz="2800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19723C9-DEF8-4EF8-AFB5-96EC86036555}"/>
              </a:ext>
            </a:extLst>
          </p:cNvPr>
          <p:cNvSpPr txBox="1"/>
          <p:nvPr/>
        </p:nvSpPr>
        <p:spPr>
          <a:xfrm>
            <a:off x="6601085" y="2270415"/>
            <a:ext cx="4443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solidFill>
                  <a:schemeClr val="accent1"/>
                </a:solidFill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315048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23274F-F2D2-40DC-94F7-5596A3F1C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Paleta de colores</a:t>
            </a:r>
          </a:p>
        </p:txBody>
      </p:sp>
      <p:pic>
        <p:nvPicPr>
          <p:cNvPr id="4" name="Imagen 3" descr="C:\Users\jazaro\Downloads\ChatGPT Image 5 may 2025, 09_30_50.png">
            <a:extLst>
              <a:ext uri="{FF2B5EF4-FFF2-40B4-BE49-F238E27FC236}">
                <a16:creationId xmlns:a16="http://schemas.microsoft.com/office/drawing/2014/main" id="{B5CAC7F2-C4B3-432E-A96A-E866E1AEC7A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25" y="2160069"/>
            <a:ext cx="5394960" cy="3596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 descr="C:\Users\jazaro\Downloads\ChatGPT Image 5 may 2025, 09_48_50.png">
            <a:extLst>
              <a:ext uri="{FF2B5EF4-FFF2-40B4-BE49-F238E27FC236}">
                <a16:creationId xmlns:a16="http://schemas.microsoft.com/office/drawing/2014/main" id="{53AF60A2-D84A-4C1A-9FE9-39509E06F5E3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23"/>
          <a:stretch/>
        </p:blipFill>
        <p:spPr bwMode="auto">
          <a:xfrm>
            <a:off x="6254015" y="3042385"/>
            <a:ext cx="5394960" cy="132632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0D2ED80-C995-43EF-8E43-D1425A6BE344}"/>
              </a:ext>
            </a:extLst>
          </p:cNvPr>
          <p:cNvSpPr txBox="1"/>
          <p:nvPr/>
        </p:nvSpPr>
        <p:spPr>
          <a:xfrm>
            <a:off x="827224" y="473242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#004b4e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C9A87AC-70F4-4A81-A3DC-D519F604250C}"/>
              </a:ext>
            </a:extLst>
          </p:cNvPr>
          <p:cNvSpPr txBox="1"/>
          <p:nvPr/>
        </p:nvSpPr>
        <p:spPr>
          <a:xfrm>
            <a:off x="2666469" y="4732421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#bad8cb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B1D9A24-C093-4E71-BE30-371A06961DF6}"/>
              </a:ext>
            </a:extLst>
          </p:cNvPr>
          <p:cNvSpPr txBox="1"/>
          <p:nvPr/>
        </p:nvSpPr>
        <p:spPr>
          <a:xfrm>
            <a:off x="4532965" y="473242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#00c683</a:t>
            </a:r>
          </a:p>
        </p:txBody>
      </p:sp>
    </p:spTree>
    <p:extLst>
      <p:ext uri="{BB962C8B-B14F-4D97-AF65-F5344CB8AC3E}">
        <p14:creationId xmlns:p14="http://schemas.microsoft.com/office/powerpoint/2010/main" val="2758794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1B5718-B78A-4CEC-8958-91BF1670F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Diseño principal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8CCBCDD-B6B9-4CB1-ADF9-0D2076988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48" t="6502" r="21776" b="19736"/>
          <a:stretch/>
        </p:blipFill>
        <p:spPr>
          <a:xfrm>
            <a:off x="1488955" y="1569309"/>
            <a:ext cx="3361054" cy="5010284"/>
          </a:xfr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824349A-7546-4A71-9AF3-6FBFE74308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8" r="16944" b="20991"/>
          <a:stretch/>
        </p:blipFill>
        <p:spPr>
          <a:xfrm>
            <a:off x="6679112" y="1569309"/>
            <a:ext cx="3290511" cy="501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50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7BDAB6B9-2DCB-4869-B1E9-33C7E4676C62}"/>
              </a:ext>
            </a:extLst>
          </p:cNvPr>
          <p:cNvSpPr/>
          <p:nvPr/>
        </p:nvSpPr>
        <p:spPr>
          <a:xfrm>
            <a:off x="756841" y="1584255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82A3FD38-F97E-40A5-9004-E21493AF7373}"/>
              </a:ext>
            </a:extLst>
          </p:cNvPr>
          <p:cNvSpPr/>
          <p:nvPr/>
        </p:nvSpPr>
        <p:spPr>
          <a:xfrm>
            <a:off x="943872" y="2711875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72CB63-810E-4CFA-9A25-B3D1A014B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99" y="376219"/>
            <a:ext cx="10353761" cy="806965"/>
          </a:xfrm>
        </p:spPr>
        <p:txBody>
          <a:bodyPr/>
          <a:lstStyle/>
          <a:p>
            <a:r>
              <a:rPr lang="es-ES" dirty="0"/>
              <a:t>Diseño definitivo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BB590B-4357-4E8C-8EC6-4AFD18AE2829}"/>
              </a:ext>
            </a:extLst>
          </p:cNvPr>
          <p:cNvSpPr/>
          <p:nvPr/>
        </p:nvSpPr>
        <p:spPr>
          <a:xfrm>
            <a:off x="848281" y="1651282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C28E1C4-3E23-4BC1-A8C7-BBBDA24159CB}"/>
              </a:ext>
            </a:extLst>
          </p:cNvPr>
          <p:cNvSpPr/>
          <p:nvPr/>
        </p:nvSpPr>
        <p:spPr>
          <a:xfrm>
            <a:off x="756841" y="2011962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30D35CB-2D35-4EE9-B9CC-C2A9F3FDCAC7}"/>
              </a:ext>
            </a:extLst>
          </p:cNvPr>
          <p:cNvSpPr/>
          <p:nvPr/>
        </p:nvSpPr>
        <p:spPr>
          <a:xfrm>
            <a:off x="802561" y="2037908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71B3BF3-CD9A-4748-A2DF-8EEDB9BCA6F8}"/>
              </a:ext>
            </a:extLst>
          </p:cNvPr>
          <p:cNvSpPr/>
          <p:nvPr/>
        </p:nvSpPr>
        <p:spPr>
          <a:xfrm>
            <a:off x="2076312" y="2037908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55FE237-D4BD-402D-8288-C73390455786}"/>
              </a:ext>
            </a:extLst>
          </p:cNvPr>
          <p:cNvSpPr/>
          <p:nvPr/>
        </p:nvSpPr>
        <p:spPr>
          <a:xfrm>
            <a:off x="1603872" y="2037908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EDADB6F-6DBD-4EAC-ADB3-2DF474402931}"/>
              </a:ext>
            </a:extLst>
          </p:cNvPr>
          <p:cNvSpPr/>
          <p:nvPr/>
        </p:nvSpPr>
        <p:spPr>
          <a:xfrm>
            <a:off x="2649023" y="2037908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9C7D2D9-1698-46FB-929A-6BF27DEEAE4F}"/>
              </a:ext>
            </a:extLst>
          </p:cNvPr>
          <p:cNvSpPr/>
          <p:nvPr/>
        </p:nvSpPr>
        <p:spPr>
          <a:xfrm>
            <a:off x="3155694" y="2037908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65C29235-4C57-4C55-AB0F-023FD2F0FCD5}"/>
              </a:ext>
            </a:extLst>
          </p:cNvPr>
          <p:cNvSpPr/>
          <p:nvPr/>
        </p:nvSpPr>
        <p:spPr>
          <a:xfrm>
            <a:off x="4244699" y="1582716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3336177-500E-41EA-84D7-5A2A7C2BBE4F}"/>
              </a:ext>
            </a:extLst>
          </p:cNvPr>
          <p:cNvSpPr/>
          <p:nvPr/>
        </p:nvSpPr>
        <p:spPr>
          <a:xfrm>
            <a:off x="4322797" y="1683428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508444E-FD07-4EA3-96BF-A26453387E1D}"/>
              </a:ext>
            </a:extLst>
          </p:cNvPr>
          <p:cNvSpPr/>
          <p:nvPr/>
        </p:nvSpPr>
        <p:spPr>
          <a:xfrm>
            <a:off x="4231357" y="2044108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B5AA4087-D3D8-42F0-A839-F7DFB9C424AB}"/>
              </a:ext>
            </a:extLst>
          </p:cNvPr>
          <p:cNvSpPr/>
          <p:nvPr/>
        </p:nvSpPr>
        <p:spPr>
          <a:xfrm>
            <a:off x="4277077" y="2070054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4A2D8A62-5E83-45E5-B5BA-2AB528C5D9A2}"/>
              </a:ext>
            </a:extLst>
          </p:cNvPr>
          <p:cNvSpPr/>
          <p:nvPr/>
        </p:nvSpPr>
        <p:spPr>
          <a:xfrm>
            <a:off x="5550828" y="2070054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739408A5-3B5C-4670-9525-87711A4FFEBC}"/>
              </a:ext>
            </a:extLst>
          </p:cNvPr>
          <p:cNvSpPr/>
          <p:nvPr/>
        </p:nvSpPr>
        <p:spPr>
          <a:xfrm>
            <a:off x="5078388" y="2070054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6ECE7A9-AD1B-49DA-BB5E-4A80FE542A19}"/>
              </a:ext>
            </a:extLst>
          </p:cNvPr>
          <p:cNvSpPr/>
          <p:nvPr/>
        </p:nvSpPr>
        <p:spPr>
          <a:xfrm>
            <a:off x="6123539" y="2070054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F95779A6-9626-4542-B994-2ED56A9B9BA2}"/>
              </a:ext>
            </a:extLst>
          </p:cNvPr>
          <p:cNvSpPr/>
          <p:nvPr/>
        </p:nvSpPr>
        <p:spPr>
          <a:xfrm>
            <a:off x="6630210" y="2070054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30EEDF6-8C69-461B-ABCA-5CB896AFD564}"/>
              </a:ext>
            </a:extLst>
          </p:cNvPr>
          <p:cNvSpPr/>
          <p:nvPr/>
        </p:nvSpPr>
        <p:spPr>
          <a:xfrm>
            <a:off x="756841" y="5739553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681053C1-131A-4877-96BD-92C541461431}"/>
              </a:ext>
            </a:extLst>
          </p:cNvPr>
          <p:cNvSpPr txBox="1"/>
          <p:nvPr/>
        </p:nvSpPr>
        <p:spPr>
          <a:xfrm>
            <a:off x="1923665" y="1225822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8A41195-DA69-4FF6-9632-9EB8C1E7268E}"/>
              </a:ext>
            </a:extLst>
          </p:cNvPr>
          <p:cNvSpPr txBox="1"/>
          <p:nvPr/>
        </p:nvSpPr>
        <p:spPr>
          <a:xfrm>
            <a:off x="5193330" y="1229913"/>
            <a:ext cx="1280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Mostrador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4FB4531E-44A7-4DDB-A973-F657013DFC08}"/>
              </a:ext>
            </a:extLst>
          </p:cNvPr>
          <p:cNvSpPr/>
          <p:nvPr/>
        </p:nvSpPr>
        <p:spPr>
          <a:xfrm>
            <a:off x="943872" y="27118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A54128E7-C99E-49C1-9132-195C6362C268}"/>
              </a:ext>
            </a:extLst>
          </p:cNvPr>
          <p:cNvSpPr txBox="1"/>
          <p:nvPr/>
        </p:nvSpPr>
        <p:spPr>
          <a:xfrm>
            <a:off x="1553913" y="2230402"/>
            <a:ext cx="13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Novedades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EF8BB310-DED9-45A2-A56A-D6E708066097}"/>
              </a:ext>
            </a:extLst>
          </p:cNvPr>
          <p:cNvSpPr/>
          <p:nvPr/>
        </p:nvSpPr>
        <p:spPr>
          <a:xfrm>
            <a:off x="949515" y="3417432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12BDB5A-6DD6-4AAB-B16D-F8A949A01DE5}"/>
              </a:ext>
            </a:extLst>
          </p:cNvPr>
          <p:cNvSpPr/>
          <p:nvPr/>
        </p:nvSpPr>
        <p:spPr>
          <a:xfrm>
            <a:off x="949515" y="3417432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7FC1C0AC-A070-42F0-B73A-DB5EAD532C69}"/>
              </a:ext>
            </a:extLst>
          </p:cNvPr>
          <p:cNvSpPr/>
          <p:nvPr/>
        </p:nvSpPr>
        <p:spPr>
          <a:xfrm>
            <a:off x="949515" y="4139922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C27026E5-9B0C-469E-AA4C-E9F787B93481}"/>
              </a:ext>
            </a:extLst>
          </p:cNvPr>
          <p:cNvSpPr/>
          <p:nvPr/>
        </p:nvSpPr>
        <p:spPr>
          <a:xfrm>
            <a:off x="949515" y="4139922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C3B86BE1-766C-4760-B28A-41F9286B129B}"/>
              </a:ext>
            </a:extLst>
          </p:cNvPr>
          <p:cNvSpPr/>
          <p:nvPr/>
        </p:nvSpPr>
        <p:spPr>
          <a:xfrm>
            <a:off x="938226" y="4839834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4AB3D78-DF49-48EA-A19A-1D6F263C12D3}"/>
              </a:ext>
            </a:extLst>
          </p:cNvPr>
          <p:cNvSpPr/>
          <p:nvPr/>
        </p:nvSpPr>
        <p:spPr>
          <a:xfrm>
            <a:off x="938226" y="483983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746854E5-1D55-41C5-9485-435773D6561C}"/>
              </a:ext>
            </a:extLst>
          </p:cNvPr>
          <p:cNvSpPr txBox="1"/>
          <p:nvPr/>
        </p:nvSpPr>
        <p:spPr>
          <a:xfrm>
            <a:off x="769999" y="5932304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253345AA-EE5E-4A94-B732-CF7DD444FA8C}"/>
              </a:ext>
            </a:extLst>
          </p:cNvPr>
          <p:cNvSpPr txBox="1"/>
          <p:nvPr/>
        </p:nvSpPr>
        <p:spPr>
          <a:xfrm>
            <a:off x="1642546" y="5932303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08BAF083-A617-4277-822A-98F58971FC57}"/>
              </a:ext>
            </a:extLst>
          </p:cNvPr>
          <p:cNvSpPr txBox="1"/>
          <p:nvPr/>
        </p:nvSpPr>
        <p:spPr>
          <a:xfrm>
            <a:off x="2345552" y="5947007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7B33AF3A-00FA-481F-B597-18839F0AC772}"/>
              </a:ext>
            </a:extLst>
          </p:cNvPr>
          <p:cNvSpPr/>
          <p:nvPr/>
        </p:nvSpPr>
        <p:spPr>
          <a:xfrm>
            <a:off x="3112469" y="5846707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F8EBF021-5155-429E-A20A-862ADB1603A1}"/>
              </a:ext>
            </a:extLst>
          </p:cNvPr>
          <p:cNvSpPr/>
          <p:nvPr/>
        </p:nvSpPr>
        <p:spPr>
          <a:xfrm>
            <a:off x="4244699" y="5738014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EABEF6AA-8A23-4870-B840-01679508596A}"/>
              </a:ext>
            </a:extLst>
          </p:cNvPr>
          <p:cNvSpPr txBox="1"/>
          <p:nvPr/>
        </p:nvSpPr>
        <p:spPr>
          <a:xfrm>
            <a:off x="4257857" y="5930765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87F99F41-2FDD-4DDD-9DB6-4B60DF68E31C}"/>
              </a:ext>
            </a:extLst>
          </p:cNvPr>
          <p:cNvSpPr txBox="1"/>
          <p:nvPr/>
        </p:nvSpPr>
        <p:spPr>
          <a:xfrm>
            <a:off x="5130404" y="5930764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7FB5ADD-F911-4E73-A179-FF6D562F9696}"/>
              </a:ext>
            </a:extLst>
          </p:cNvPr>
          <p:cNvSpPr txBox="1"/>
          <p:nvPr/>
        </p:nvSpPr>
        <p:spPr>
          <a:xfrm>
            <a:off x="5833410" y="5945468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F71DB68D-69DF-4A57-945E-8E1A3B34705C}"/>
              </a:ext>
            </a:extLst>
          </p:cNvPr>
          <p:cNvSpPr/>
          <p:nvPr/>
        </p:nvSpPr>
        <p:spPr>
          <a:xfrm>
            <a:off x="6600327" y="5845168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F3323F4E-6819-4BEF-953E-8A174591F62B}"/>
              </a:ext>
            </a:extLst>
          </p:cNvPr>
          <p:cNvSpPr txBox="1"/>
          <p:nvPr/>
        </p:nvSpPr>
        <p:spPr>
          <a:xfrm>
            <a:off x="5019776" y="2291788"/>
            <a:ext cx="1534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Videojuegos</a:t>
            </a: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579E388B-DCF5-4E31-9D7D-458F3D4E0C0C}"/>
              </a:ext>
            </a:extLst>
          </p:cNvPr>
          <p:cNvSpPr/>
          <p:nvPr/>
        </p:nvSpPr>
        <p:spPr>
          <a:xfrm>
            <a:off x="4552365" y="28079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BD1540B3-4101-49AE-B637-8D305157EDD6}"/>
              </a:ext>
            </a:extLst>
          </p:cNvPr>
          <p:cNvSpPr/>
          <p:nvPr/>
        </p:nvSpPr>
        <p:spPr>
          <a:xfrm>
            <a:off x="5485800" y="28079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BBBFA5F9-15E4-4A56-A301-59F2D22F90C7}"/>
              </a:ext>
            </a:extLst>
          </p:cNvPr>
          <p:cNvSpPr/>
          <p:nvPr/>
        </p:nvSpPr>
        <p:spPr>
          <a:xfrm>
            <a:off x="6375295" y="280800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80CD942E-378C-4DA4-9735-EDA03F1C8DDD}"/>
              </a:ext>
            </a:extLst>
          </p:cNvPr>
          <p:cNvSpPr/>
          <p:nvPr/>
        </p:nvSpPr>
        <p:spPr>
          <a:xfrm>
            <a:off x="4550916" y="363539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AF124154-3DAD-4F92-A1C8-587BD8EBFE95}"/>
              </a:ext>
            </a:extLst>
          </p:cNvPr>
          <p:cNvSpPr/>
          <p:nvPr/>
        </p:nvSpPr>
        <p:spPr>
          <a:xfrm>
            <a:off x="5484351" y="363539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29497388-8673-48A8-82A3-69BED5DA444D}"/>
              </a:ext>
            </a:extLst>
          </p:cNvPr>
          <p:cNvSpPr/>
          <p:nvPr/>
        </p:nvSpPr>
        <p:spPr>
          <a:xfrm>
            <a:off x="6373846" y="363542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4690355F-552C-40CC-9407-23324BC97AA2}"/>
              </a:ext>
            </a:extLst>
          </p:cNvPr>
          <p:cNvSpPr/>
          <p:nvPr/>
        </p:nvSpPr>
        <p:spPr>
          <a:xfrm>
            <a:off x="4550916" y="447710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F3AF0A9-90FE-4EAC-921F-9F5AF7F59C77}"/>
              </a:ext>
            </a:extLst>
          </p:cNvPr>
          <p:cNvSpPr/>
          <p:nvPr/>
        </p:nvSpPr>
        <p:spPr>
          <a:xfrm>
            <a:off x="5484351" y="447710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C1F63D57-84A5-43FD-8A08-4C4A7D809466}"/>
              </a:ext>
            </a:extLst>
          </p:cNvPr>
          <p:cNvSpPr/>
          <p:nvPr/>
        </p:nvSpPr>
        <p:spPr>
          <a:xfrm>
            <a:off x="6373846" y="447713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63B8667F-D03B-487F-825E-2BD6A758526D}"/>
              </a:ext>
            </a:extLst>
          </p:cNvPr>
          <p:cNvSpPr/>
          <p:nvPr/>
        </p:nvSpPr>
        <p:spPr>
          <a:xfrm>
            <a:off x="7562798" y="1275733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52225D09-ECAE-4D12-BF4C-F64F7BB8C97A}"/>
              </a:ext>
            </a:extLst>
          </p:cNvPr>
          <p:cNvCxnSpPr>
            <a:cxnSpLocks/>
          </p:cNvCxnSpPr>
          <p:nvPr/>
        </p:nvCxnSpPr>
        <p:spPr>
          <a:xfrm>
            <a:off x="8208701" y="1901161"/>
            <a:ext cx="413018" cy="3866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ángulo 63">
            <a:extLst>
              <a:ext uri="{FF2B5EF4-FFF2-40B4-BE49-F238E27FC236}">
                <a16:creationId xmlns:a16="http://schemas.microsoft.com/office/drawing/2014/main" id="{6CEFC0BA-FB6E-4A24-A735-426A897CDD6C}"/>
              </a:ext>
            </a:extLst>
          </p:cNvPr>
          <p:cNvSpPr/>
          <p:nvPr/>
        </p:nvSpPr>
        <p:spPr>
          <a:xfrm>
            <a:off x="8701244" y="1581734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B897BBE8-E12A-40B7-B671-1E45A23A6923}"/>
              </a:ext>
            </a:extLst>
          </p:cNvPr>
          <p:cNvSpPr/>
          <p:nvPr/>
        </p:nvSpPr>
        <p:spPr>
          <a:xfrm>
            <a:off x="8779342" y="1682446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EDA19B92-4902-4F7B-834E-C1FD7CA40098}"/>
              </a:ext>
            </a:extLst>
          </p:cNvPr>
          <p:cNvSpPr/>
          <p:nvPr/>
        </p:nvSpPr>
        <p:spPr>
          <a:xfrm>
            <a:off x="8687902" y="2043126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CE031419-F137-4825-9ED5-68111BB9F163}"/>
              </a:ext>
            </a:extLst>
          </p:cNvPr>
          <p:cNvSpPr/>
          <p:nvPr/>
        </p:nvSpPr>
        <p:spPr>
          <a:xfrm>
            <a:off x="8733622" y="2069072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F294401A-ABF4-449F-A9B3-6045726D68E4}"/>
              </a:ext>
            </a:extLst>
          </p:cNvPr>
          <p:cNvSpPr/>
          <p:nvPr/>
        </p:nvSpPr>
        <p:spPr>
          <a:xfrm>
            <a:off x="10007373" y="2069072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702CBF48-4722-4A05-81A6-270503A0FF9A}"/>
              </a:ext>
            </a:extLst>
          </p:cNvPr>
          <p:cNvSpPr/>
          <p:nvPr/>
        </p:nvSpPr>
        <p:spPr>
          <a:xfrm>
            <a:off x="9534933" y="2069072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ED42F7A1-75AE-4362-AC7D-28446C2DC6DF}"/>
              </a:ext>
            </a:extLst>
          </p:cNvPr>
          <p:cNvSpPr/>
          <p:nvPr/>
        </p:nvSpPr>
        <p:spPr>
          <a:xfrm>
            <a:off x="10580084" y="2069072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D1360D1C-ECFF-4BE1-8223-3467B73419E7}"/>
              </a:ext>
            </a:extLst>
          </p:cNvPr>
          <p:cNvSpPr/>
          <p:nvPr/>
        </p:nvSpPr>
        <p:spPr>
          <a:xfrm>
            <a:off x="11086755" y="2069072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026CFF64-9CF0-4E47-99D1-A632A9836C5D}"/>
              </a:ext>
            </a:extLst>
          </p:cNvPr>
          <p:cNvSpPr/>
          <p:nvPr/>
        </p:nvSpPr>
        <p:spPr>
          <a:xfrm>
            <a:off x="8701244" y="5737032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874957A8-9981-4110-972B-B37950AA5BB4}"/>
              </a:ext>
            </a:extLst>
          </p:cNvPr>
          <p:cNvSpPr txBox="1"/>
          <p:nvPr/>
        </p:nvSpPr>
        <p:spPr>
          <a:xfrm>
            <a:off x="8714402" y="5929783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676BA5C2-E60C-41AC-8894-7B60EC6831FC}"/>
              </a:ext>
            </a:extLst>
          </p:cNvPr>
          <p:cNvSpPr txBox="1"/>
          <p:nvPr/>
        </p:nvSpPr>
        <p:spPr>
          <a:xfrm>
            <a:off x="9586949" y="5929782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11D160BE-21B1-4B56-960F-5C4883F66F36}"/>
              </a:ext>
            </a:extLst>
          </p:cNvPr>
          <p:cNvSpPr txBox="1"/>
          <p:nvPr/>
        </p:nvSpPr>
        <p:spPr>
          <a:xfrm>
            <a:off x="10289955" y="5944486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5E02888-267E-4C0E-B8A4-CEDCD57076A9}"/>
              </a:ext>
            </a:extLst>
          </p:cNvPr>
          <p:cNvSpPr/>
          <p:nvPr/>
        </p:nvSpPr>
        <p:spPr>
          <a:xfrm>
            <a:off x="11056872" y="5844186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0598C9E5-D0C5-468F-908D-132490B2A190}"/>
              </a:ext>
            </a:extLst>
          </p:cNvPr>
          <p:cNvSpPr txBox="1"/>
          <p:nvPr/>
        </p:nvSpPr>
        <p:spPr>
          <a:xfrm>
            <a:off x="9910102" y="2708527"/>
            <a:ext cx="1342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Producto X</a:t>
            </a:r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83695CE8-1C92-4F29-BE2F-67D62BD34964}"/>
              </a:ext>
            </a:extLst>
          </p:cNvPr>
          <p:cNvSpPr/>
          <p:nvPr/>
        </p:nvSpPr>
        <p:spPr>
          <a:xfrm>
            <a:off x="9008910" y="2806993"/>
            <a:ext cx="768136" cy="7138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A1C5EE2F-F0F0-4AE7-8DB2-22ADA580D5F2}"/>
              </a:ext>
            </a:extLst>
          </p:cNvPr>
          <p:cNvSpPr txBox="1"/>
          <p:nvPr/>
        </p:nvSpPr>
        <p:spPr>
          <a:xfrm>
            <a:off x="10059945" y="302566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$$$$$ €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3E8E966D-7094-422F-992B-DE3CBAE9034A}"/>
              </a:ext>
            </a:extLst>
          </p:cNvPr>
          <p:cNvSpPr txBox="1"/>
          <p:nvPr/>
        </p:nvSpPr>
        <p:spPr>
          <a:xfrm>
            <a:off x="8907076" y="3758051"/>
            <a:ext cx="2491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</a:rPr>
              <a:t>Descripción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4A1EF3A3-808E-40D2-BC88-24F5E5406D39}"/>
              </a:ext>
            </a:extLst>
          </p:cNvPr>
          <p:cNvSpPr txBox="1"/>
          <p:nvPr/>
        </p:nvSpPr>
        <p:spPr>
          <a:xfrm>
            <a:off x="8907076" y="4342826"/>
            <a:ext cx="267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Características</a:t>
            </a:r>
          </a:p>
        </p:txBody>
      </p:sp>
      <p:sp>
        <p:nvSpPr>
          <p:cNvPr id="91" name="Rectángulo 90">
            <a:extLst>
              <a:ext uri="{FF2B5EF4-FFF2-40B4-BE49-F238E27FC236}">
                <a16:creationId xmlns:a16="http://schemas.microsoft.com/office/drawing/2014/main" id="{3BD1C558-3608-41C5-B80C-A51A135F87E3}"/>
              </a:ext>
            </a:extLst>
          </p:cNvPr>
          <p:cNvSpPr/>
          <p:nvPr/>
        </p:nvSpPr>
        <p:spPr>
          <a:xfrm>
            <a:off x="9074728" y="4910076"/>
            <a:ext cx="932645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FD519ADE-6C00-4654-8451-1D9529556DA4}"/>
              </a:ext>
            </a:extLst>
          </p:cNvPr>
          <p:cNvSpPr/>
          <p:nvPr/>
        </p:nvSpPr>
        <p:spPr>
          <a:xfrm>
            <a:off x="10384686" y="4910076"/>
            <a:ext cx="932645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4" name="CuadroTexto 93">
            <a:extLst>
              <a:ext uri="{FF2B5EF4-FFF2-40B4-BE49-F238E27FC236}">
                <a16:creationId xmlns:a16="http://schemas.microsoft.com/office/drawing/2014/main" id="{FC585EFC-C936-4788-9156-798225B24436}"/>
              </a:ext>
            </a:extLst>
          </p:cNvPr>
          <p:cNvSpPr txBox="1"/>
          <p:nvPr/>
        </p:nvSpPr>
        <p:spPr>
          <a:xfrm>
            <a:off x="9693790" y="1210245"/>
            <a:ext cx="1134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Producto</a:t>
            </a:r>
          </a:p>
        </p:txBody>
      </p:sp>
      <p:sp>
        <p:nvSpPr>
          <p:cNvPr id="95" name="CuadroTexto 94">
            <a:extLst>
              <a:ext uri="{FF2B5EF4-FFF2-40B4-BE49-F238E27FC236}">
                <a16:creationId xmlns:a16="http://schemas.microsoft.com/office/drawing/2014/main" id="{0727FA71-DA00-474B-9E59-6FC4EF6A1584}"/>
              </a:ext>
            </a:extLst>
          </p:cNvPr>
          <p:cNvSpPr txBox="1"/>
          <p:nvPr/>
        </p:nvSpPr>
        <p:spPr>
          <a:xfrm>
            <a:off x="4521680" y="335016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6" name="CuadroTexto 95">
            <a:extLst>
              <a:ext uri="{FF2B5EF4-FFF2-40B4-BE49-F238E27FC236}">
                <a16:creationId xmlns:a16="http://schemas.microsoft.com/office/drawing/2014/main" id="{9FD3CCC3-B42D-4096-A869-1A8753D1C6A7}"/>
              </a:ext>
            </a:extLst>
          </p:cNvPr>
          <p:cNvSpPr txBox="1"/>
          <p:nvPr/>
        </p:nvSpPr>
        <p:spPr>
          <a:xfrm>
            <a:off x="5465926" y="335016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7" name="CuadroTexto 96">
            <a:extLst>
              <a:ext uri="{FF2B5EF4-FFF2-40B4-BE49-F238E27FC236}">
                <a16:creationId xmlns:a16="http://schemas.microsoft.com/office/drawing/2014/main" id="{59C97C00-AC23-42B9-97F2-9CCB55B08F2A}"/>
              </a:ext>
            </a:extLst>
          </p:cNvPr>
          <p:cNvSpPr txBox="1"/>
          <p:nvPr/>
        </p:nvSpPr>
        <p:spPr>
          <a:xfrm>
            <a:off x="6335950" y="3343421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8" name="CuadroTexto 97">
            <a:extLst>
              <a:ext uri="{FF2B5EF4-FFF2-40B4-BE49-F238E27FC236}">
                <a16:creationId xmlns:a16="http://schemas.microsoft.com/office/drawing/2014/main" id="{0541D01E-1644-4F92-AE62-1625D6B5F06F}"/>
              </a:ext>
            </a:extLst>
          </p:cNvPr>
          <p:cNvSpPr txBox="1"/>
          <p:nvPr/>
        </p:nvSpPr>
        <p:spPr>
          <a:xfrm>
            <a:off x="4523896" y="418219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E777D456-0BE8-444C-B851-2E6303A894EF}"/>
              </a:ext>
            </a:extLst>
          </p:cNvPr>
          <p:cNvSpPr txBox="1"/>
          <p:nvPr/>
        </p:nvSpPr>
        <p:spPr>
          <a:xfrm>
            <a:off x="5468142" y="418219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3CF97158-0D3F-4985-93A9-4D4EBBF11D82}"/>
              </a:ext>
            </a:extLst>
          </p:cNvPr>
          <p:cNvSpPr txBox="1"/>
          <p:nvPr/>
        </p:nvSpPr>
        <p:spPr>
          <a:xfrm>
            <a:off x="6338166" y="4175451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84E81D7E-CC24-4678-855F-40C0581BEB04}"/>
              </a:ext>
            </a:extLst>
          </p:cNvPr>
          <p:cNvSpPr txBox="1"/>
          <p:nvPr/>
        </p:nvSpPr>
        <p:spPr>
          <a:xfrm>
            <a:off x="4516945" y="5043018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C3F98DBF-4D73-48DE-91A2-0C4B2C8C3620}"/>
              </a:ext>
            </a:extLst>
          </p:cNvPr>
          <p:cNvSpPr txBox="1"/>
          <p:nvPr/>
        </p:nvSpPr>
        <p:spPr>
          <a:xfrm>
            <a:off x="5461191" y="5043018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EC3AE308-BB89-4F7B-9087-DAF0EC7B27B6}"/>
              </a:ext>
            </a:extLst>
          </p:cNvPr>
          <p:cNvSpPr txBox="1"/>
          <p:nvPr/>
        </p:nvSpPr>
        <p:spPr>
          <a:xfrm>
            <a:off x="6331215" y="5036272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</p:spTree>
    <p:extLst>
      <p:ext uri="{BB962C8B-B14F-4D97-AF65-F5344CB8AC3E}">
        <p14:creationId xmlns:p14="http://schemas.microsoft.com/office/powerpoint/2010/main" val="1015785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9CBD0-5BC3-4CDA-A2F0-C361922B1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48" y="402086"/>
            <a:ext cx="8596668" cy="775993"/>
          </a:xfrm>
        </p:spPr>
        <p:txBody>
          <a:bodyPr>
            <a:normAutofit/>
          </a:bodyPr>
          <a:lstStyle/>
          <a:p>
            <a:r>
              <a:rPr lang="es-ES" dirty="0"/>
              <a:t>Posibles agregaciones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6B831239-74F6-4F90-813B-AFC4918D115A}"/>
              </a:ext>
            </a:extLst>
          </p:cNvPr>
          <p:cNvSpPr/>
          <p:nvPr/>
        </p:nvSpPr>
        <p:spPr>
          <a:xfrm>
            <a:off x="1187567" y="1593439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63A379C5-DFC3-41B4-A30C-30837B3AB705}"/>
              </a:ext>
            </a:extLst>
          </p:cNvPr>
          <p:cNvSpPr/>
          <p:nvPr/>
        </p:nvSpPr>
        <p:spPr>
          <a:xfrm>
            <a:off x="1374598" y="2721059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FF43740-6B23-4455-AF82-F3FA3E303C3A}"/>
              </a:ext>
            </a:extLst>
          </p:cNvPr>
          <p:cNvSpPr/>
          <p:nvPr/>
        </p:nvSpPr>
        <p:spPr>
          <a:xfrm>
            <a:off x="1279007" y="1660466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A12E7D13-AB24-4991-92D3-796F9565FE67}"/>
              </a:ext>
            </a:extLst>
          </p:cNvPr>
          <p:cNvSpPr/>
          <p:nvPr/>
        </p:nvSpPr>
        <p:spPr>
          <a:xfrm>
            <a:off x="1187567" y="2021146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DB199B3B-0E62-4012-85F5-2AC345D69930}"/>
              </a:ext>
            </a:extLst>
          </p:cNvPr>
          <p:cNvSpPr/>
          <p:nvPr/>
        </p:nvSpPr>
        <p:spPr>
          <a:xfrm>
            <a:off x="1233287" y="2047092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9C0EF627-E19E-47D9-9306-4F5C3EFFCAA5}"/>
              </a:ext>
            </a:extLst>
          </p:cNvPr>
          <p:cNvSpPr/>
          <p:nvPr/>
        </p:nvSpPr>
        <p:spPr>
          <a:xfrm>
            <a:off x="2507038" y="2047092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E47D2470-64F6-4EF9-B004-5539FBF98FC7}"/>
              </a:ext>
            </a:extLst>
          </p:cNvPr>
          <p:cNvSpPr/>
          <p:nvPr/>
        </p:nvSpPr>
        <p:spPr>
          <a:xfrm>
            <a:off x="2034598" y="2047092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D49EE0E-A296-434D-A272-C12D184999B7}"/>
              </a:ext>
            </a:extLst>
          </p:cNvPr>
          <p:cNvSpPr/>
          <p:nvPr/>
        </p:nvSpPr>
        <p:spPr>
          <a:xfrm>
            <a:off x="3079749" y="2047092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5BF45511-23FB-4E86-ADF5-AC19C88B2A34}"/>
              </a:ext>
            </a:extLst>
          </p:cNvPr>
          <p:cNvSpPr/>
          <p:nvPr/>
        </p:nvSpPr>
        <p:spPr>
          <a:xfrm>
            <a:off x="3586420" y="2047092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1EE4ADEB-88DB-4ED2-B0BD-19B9A7DDDB38}"/>
              </a:ext>
            </a:extLst>
          </p:cNvPr>
          <p:cNvSpPr/>
          <p:nvPr/>
        </p:nvSpPr>
        <p:spPr>
          <a:xfrm>
            <a:off x="1187567" y="5748737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FEA49DC-B6F9-4C39-AA31-D0E051AD4553}"/>
              </a:ext>
            </a:extLst>
          </p:cNvPr>
          <p:cNvSpPr txBox="1"/>
          <p:nvPr/>
        </p:nvSpPr>
        <p:spPr>
          <a:xfrm>
            <a:off x="2354391" y="1205026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193EDC7C-87D6-4FC9-9883-EE80FFBB72E8}"/>
              </a:ext>
            </a:extLst>
          </p:cNvPr>
          <p:cNvSpPr/>
          <p:nvPr/>
        </p:nvSpPr>
        <p:spPr>
          <a:xfrm>
            <a:off x="1374598" y="2721059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2D8C223F-7553-4D64-A789-9F34351C513A}"/>
              </a:ext>
            </a:extLst>
          </p:cNvPr>
          <p:cNvSpPr txBox="1"/>
          <p:nvPr/>
        </p:nvSpPr>
        <p:spPr>
          <a:xfrm>
            <a:off x="1285011" y="2221997"/>
            <a:ext cx="13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Novedades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D111DA12-EBBD-4561-89F6-C7783968CFBE}"/>
              </a:ext>
            </a:extLst>
          </p:cNvPr>
          <p:cNvSpPr/>
          <p:nvPr/>
        </p:nvSpPr>
        <p:spPr>
          <a:xfrm>
            <a:off x="1380241" y="3426616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570CEB96-5E06-4336-BE7B-F29D73120180}"/>
              </a:ext>
            </a:extLst>
          </p:cNvPr>
          <p:cNvSpPr/>
          <p:nvPr/>
        </p:nvSpPr>
        <p:spPr>
          <a:xfrm>
            <a:off x="1380241" y="3426616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40064ACA-ABF6-4562-9CDA-82FEB0627DC0}"/>
              </a:ext>
            </a:extLst>
          </p:cNvPr>
          <p:cNvSpPr/>
          <p:nvPr/>
        </p:nvSpPr>
        <p:spPr>
          <a:xfrm>
            <a:off x="1380241" y="4149106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1827135F-8AA5-4FD0-9666-73E43F082C48}"/>
              </a:ext>
            </a:extLst>
          </p:cNvPr>
          <p:cNvSpPr/>
          <p:nvPr/>
        </p:nvSpPr>
        <p:spPr>
          <a:xfrm>
            <a:off x="1380241" y="4149106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4881BBCD-2220-4A76-8D0F-2D3753C783AD}"/>
              </a:ext>
            </a:extLst>
          </p:cNvPr>
          <p:cNvSpPr/>
          <p:nvPr/>
        </p:nvSpPr>
        <p:spPr>
          <a:xfrm>
            <a:off x="1368952" y="4849018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F9BECDC2-F8E4-4BD1-A514-2EF287F66FE9}"/>
              </a:ext>
            </a:extLst>
          </p:cNvPr>
          <p:cNvSpPr/>
          <p:nvPr/>
        </p:nvSpPr>
        <p:spPr>
          <a:xfrm>
            <a:off x="1368952" y="4849018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B611C04B-2672-4597-B564-37C0AB8B2BCA}"/>
              </a:ext>
            </a:extLst>
          </p:cNvPr>
          <p:cNvSpPr txBox="1"/>
          <p:nvPr/>
        </p:nvSpPr>
        <p:spPr>
          <a:xfrm>
            <a:off x="1200725" y="5941488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7B8DA17E-3EDF-44F3-8261-835B00C1A033}"/>
              </a:ext>
            </a:extLst>
          </p:cNvPr>
          <p:cNvSpPr txBox="1"/>
          <p:nvPr/>
        </p:nvSpPr>
        <p:spPr>
          <a:xfrm>
            <a:off x="2073272" y="5941487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8D7A9919-36F1-4B68-8AB1-BB02391A6BB8}"/>
              </a:ext>
            </a:extLst>
          </p:cNvPr>
          <p:cNvSpPr txBox="1"/>
          <p:nvPr/>
        </p:nvSpPr>
        <p:spPr>
          <a:xfrm>
            <a:off x="2776278" y="5956191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8AE38B55-CF27-4E2C-AA99-CC7C3BF2A26F}"/>
              </a:ext>
            </a:extLst>
          </p:cNvPr>
          <p:cNvSpPr/>
          <p:nvPr/>
        </p:nvSpPr>
        <p:spPr>
          <a:xfrm>
            <a:off x="3543195" y="5855891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49" name="Elipse 48">
            <a:extLst>
              <a:ext uri="{FF2B5EF4-FFF2-40B4-BE49-F238E27FC236}">
                <a16:creationId xmlns:a16="http://schemas.microsoft.com/office/drawing/2014/main" id="{82C7D0A4-599B-4C2F-BDEA-DD300C90D822}"/>
              </a:ext>
            </a:extLst>
          </p:cNvPr>
          <p:cNvSpPr/>
          <p:nvPr/>
        </p:nvSpPr>
        <p:spPr>
          <a:xfrm>
            <a:off x="4030729" y="1701812"/>
            <a:ext cx="189554" cy="188931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</a:t>
            </a:r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33424811-DA49-4066-86EA-DFE638111249}"/>
              </a:ext>
            </a:extLst>
          </p:cNvPr>
          <p:cNvSpPr/>
          <p:nvPr/>
        </p:nvSpPr>
        <p:spPr>
          <a:xfrm>
            <a:off x="4497403" y="1705950"/>
            <a:ext cx="189554" cy="188931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</a:t>
            </a:r>
          </a:p>
        </p:txBody>
      </p: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630EB8FA-9690-4A7D-806A-819AA465FE95}"/>
              </a:ext>
            </a:extLst>
          </p:cNvPr>
          <p:cNvCxnSpPr>
            <a:cxnSpLocks/>
            <a:stCxn id="52" idx="6"/>
          </p:cNvCxnSpPr>
          <p:nvPr/>
        </p:nvCxnSpPr>
        <p:spPr>
          <a:xfrm flipV="1">
            <a:off x="4686957" y="1796278"/>
            <a:ext cx="642469" cy="41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ángulo 56">
            <a:extLst>
              <a:ext uri="{FF2B5EF4-FFF2-40B4-BE49-F238E27FC236}">
                <a16:creationId xmlns:a16="http://schemas.microsoft.com/office/drawing/2014/main" id="{EF8D1671-397F-41BA-9202-0FFF24C0443B}"/>
              </a:ext>
            </a:extLst>
          </p:cNvPr>
          <p:cNvSpPr/>
          <p:nvPr/>
        </p:nvSpPr>
        <p:spPr>
          <a:xfrm>
            <a:off x="5510181" y="1600247"/>
            <a:ext cx="3119120" cy="20890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B4ACBE17-9614-4962-B4BA-734DE1600119}"/>
              </a:ext>
            </a:extLst>
          </p:cNvPr>
          <p:cNvSpPr/>
          <p:nvPr/>
        </p:nvSpPr>
        <p:spPr>
          <a:xfrm>
            <a:off x="5699735" y="2042082"/>
            <a:ext cx="1119116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Gmail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1BE214D9-06E4-418E-A6FD-3A7FBA2F6424}"/>
              </a:ext>
            </a:extLst>
          </p:cNvPr>
          <p:cNvSpPr/>
          <p:nvPr/>
        </p:nvSpPr>
        <p:spPr>
          <a:xfrm>
            <a:off x="5699735" y="2399561"/>
            <a:ext cx="1119116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7BBC3CA7-73CD-40DC-8C83-C0F94E73840C}"/>
              </a:ext>
            </a:extLst>
          </p:cNvPr>
          <p:cNvSpPr/>
          <p:nvPr/>
        </p:nvSpPr>
        <p:spPr>
          <a:xfrm>
            <a:off x="5699734" y="2787714"/>
            <a:ext cx="1119116" cy="1978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Iniciar</a:t>
            </a:r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EC05C1B-1331-4E35-A112-4259DB4AAED0}"/>
              </a:ext>
            </a:extLst>
          </p:cNvPr>
          <p:cNvSpPr/>
          <p:nvPr/>
        </p:nvSpPr>
        <p:spPr>
          <a:xfrm>
            <a:off x="5699734" y="3051183"/>
            <a:ext cx="1119116" cy="15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Registrar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6781FC7C-C132-4790-B61F-BC314BF8B6D7}"/>
              </a:ext>
            </a:extLst>
          </p:cNvPr>
          <p:cNvSpPr/>
          <p:nvPr/>
        </p:nvSpPr>
        <p:spPr>
          <a:xfrm>
            <a:off x="7258762" y="2037630"/>
            <a:ext cx="1003111" cy="1165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LOGO</a:t>
            </a: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8228AED8-604E-44AE-8411-58075236DB3F}"/>
              </a:ext>
            </a:extLst>
          </p:cNvPr>
          <p:cNvSpPr/>
          <p:nvPr/>
        </p:nvSpPr>
        <p:spPr>
          <a:xfrm>
            <a:off x="5510181" y="4345406"/>
            <a:ext cx="3119120" cy="20890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4C7528CD-EE08-48FE-978B-946105C7B61B}"/>
              </a:ext>
            </a:extLst>
          </p:cNvPr>
          <p:cNvSpPr/>
          <p:nvPr/>
        </p:nvSpPr>
        <p:spPr>
          <a:xfrm>
            <a:off x="5699734" y="5294811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Nombre</a:t>
            </a:r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590BD07E-FFDA-4BFA-B123-08BA3149C662}"/>
              </a:ext>
            </a:extLst>
          </p:cNvPr>
          <p:cNvSpPr/>
          <p:nvPr/>
        </p:nvSpPr>
        <p:spPr>
          <a:xfrm>
            <a:off x="5699734" y="5934780"/>
            <a:ext cx="1119116" cy="15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Registrar</a:t>
            </a:r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E9B2292A-9F42-4145-92E0-C2A41C644A6A}"/>
              </a:ext>
            </a:extLst>
          </p:cNvPr>
          <p:cNvSpPr/>
          <p:nvPr/>
        </p:nvSpPr>
        <p:spPr>
          <a:xfrm>
            <a:off x="7258762" y="4782789"/>
            <a:ext cx="1003111" cy="1165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LOGO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22BA4758-89B3-498A-BE6C-E430E9B5A474}"/>
              </a:ext>
            </a:extLst>
          </p:cNvPr>
          <p:cNvSpPr/>
          <p:nvPr/>
        </p:nvSpPr>
        <p:spPr>
          <a:xfrm>
            <a:off x="5699734" y="5656159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Fecha  Nacimiento</a:t>
            </a: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94C98D57-501A-494B-811F-AD78A4DE9D58}"/>
              </a:ext>
            </a:extLst>
          </p:cNvPr>
          <p:cNvSpPr/>
          <p:nvPr/>
        </p:nvSpPr>
        <p:spPr>
          <a:xfrm>
            <a:off x="5699734" y="5477767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Apellidos</a:t>
            </a: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5F69B7FF-DB79-4B80-8190-9FD93E760988}"/>
              </a:ext>
            </a:extLst>
          </p:cNvPr>
          <p:cNvSpPr/>
          <p:nvPr/>
        </p:nvSpPr>
        <p:spPr>
          <a:xfrm>
            <a:off x="5699734" y="5111048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Alias</a:t>
            </a:r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74D4BA58-2983-4312-90AB-3A39998BFF5C}"/>
              </a:ext>
            </a:extLst>
          </p:cNvPr>
          <p:cNvSpPr/>
          <p:nvPr/>
        </p:nvSpPr>
        <p:spPr>
          <a:xfrm>
            <a:off x="5699734" y="4744071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Correo</a:t>
            </a: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504D4E1D-7E91-41D7-9D96-E3F979AAD663}"/>
              </a:ext>
            </a:extLst>
          </p:cNvPr>
          <p:cNvSpPr/>
          <p:nvPr/>
        </p:nvSpPr>
        <p:spPr>
          <a:xfrm>
            <a:off x="5699734" y="4927285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Pasword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B4FB4E83-0CB9-4291-BA7E-FA2D950A751E}"/>
              </a:ext>
            </a:extLst>
          </p:cNvPr>
          <p:cNvSpPr txBox="1"/>
          <p:nvPr/>
        </p:nvSpPr>
        <p:spPr>
          <a:xfrm>
            <a:off x="6145768" y="1225912"/>
            <a:ext cx="176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 de sesión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EB68D7F5-7CAC-425E-96C9-901AAFB6AF65}"/>
              </a:ext>
            </a:extLst>
          </p:cNvPr>
          <p:cNvSpPr txBox="1"/>
          <p:nvPr/>
        </p:nvSpPr>
        <p:spPr>
          <a:xfrm>
            <a:off x="6473103" y="3943731"/>
            <a:ext cx="1103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dirty="0"/>
              <a:t>Registrar</a:t>
            </a:r>
          </a:p>
        </p:txBody>
      </p:sp>
    </p:spTree>
    <p:extLst>
      <p:ext uri="{BB962C8B-B14F-4D97-AF65-F5344CB8AC3E}">
        <p14:creationId xmlns:p14="http://schemas.microsoft.com/office/powerpoint/2010/main" val="2319818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70BAA18-3BDF-458E-9A0D-436F13DB2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19" y="319284"/>
            <a:ext cx="9488723" cy="725871"/>
          </a:xfrm>
        </p:spPr>
        <p:txBody>
          <a:bodyPr>
            <a:normAutofit/>
          </a:bodyPr>
          <a:lstStyle/>
          <a:p>
            <a:r>
              <a:rPr lang="es-ES" sz="3600" dirty="0"/>
              <a:t>Posibles agregaciones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53A9DDD-A685-4848-B6DB-6FF2B5D8824F}"/>
              </a:ext>
            </a:extLst>
          </p:cNvPr>
          <p:cNvSpPr/>
          <p:nvPr/>
        </p:nvSpPr>
        <p:spPr>
          <a:xfrm>
            <a:off x="1220348" y="1594877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2A62356E-29E1-470B-8F92-42883CC95F10}"/>
              </a:ext>
            </a:extLst>
          </p:cNvPr>
          <p:cNvSpPr/>
          <p:nvPr/>
        </p:nvSpPr>
        <p:spPr>
          <a:xfrm>
            <a:off x="1311788" y="1661904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091B459-62DF-4496-B362-1587CF877A9F}"/>
              </a:ext>
            </a:extLst>
          </p:cNvPr>
          <p:cNvSpPr/>
          <p:nvPr/>
        </p:nvSpPr>
        <p:spPr>
          <a:xfrm>
            <a:off x="1220348" y="2022584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6910666-1971-464F-98B5-6D3B2365A4F5}"/>
              </a:ext>
            </a:extLst>
          </p:cNvPr>
          <p:cNvSpPr/>
          <p:nvPr/>
        </p:nvSpPr>
        <p:spPr>
          <a:xfrm>
            <a:off x="1266068" y="2048530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8880BE-980D-49BA-9205-BB48DF67A265}"/>
              </a:ext>
            </a:extLst>
          </p:cNvPr>
          <p:cNvSpPr/>
          <p:nvPr/>
        </p:nvSpPr>
        <p:spPr>
          <a:xfrm>
            <a:off x="2539819" y="2048530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295BCAF-B438-4027-8D3D-68B9CE4BE8AE}"/>
              </a:ext>
            </a:extLst>
          </p:cNvPr>
          <p:cNvSpPr/>
          <p:nvPr/>
        </p:nvSpPr>
        <p:spPr>
          <a:xfrm>
            <a:off x="2067379" y="2048530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62C7242-9740-4A29-8210-01D0614FF8ED}"/>
              </a:ext>
            </a:extLst>
          </p:cNvPr>
          <p:cNvSpPr/>
          <p:nvPr/>
        </p:nvSpPr>
        <p:spPr>
          <a:xfrm>
            <a:off x="3112530" y="2048530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ADA6F490-4A57-49A5-A75E-18DD54EE763C}"/>
              </a:ext>
            </a:extLst>
          </p:cNvPr>
          <p:cNvSpPr/>
          <p:nvPr/>
        </p:nvSpPr>
        <p:spPr>
          <a:xfrm>
            <a:off x="3619201" y="2048530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2882FD1-A1E1-4001-B04E-E2A8E26AB315}"/>
              </a:ext>
            </a:extLst>
          </p:cNvPr>
          <p:cNvSpPr/>
          <p:nvPr/>
        </p:nvSpPr>
        <p:spPr>
          <a:xfrm>
            <a:off x="1220348" y="5750175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27B87A1-EC17-42B3-8E53-B04D348E93F7}"/>
              </a:ext>
            </a:extLst>
          </p:cNvPr>
          <p:cNvSpPr txBox="1"/>
          <p:nvPr/>
        </p:nvSpPr>
        <p:spPr>
          <a:xfrm>
            <a:off x="2322340" y="2268672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Perfil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A88C40B-6902-4D0B-93BA-50B55B6EB54D}"/>
              </a:ext>
            </a:extLst>
          </p:cNvPr>
          <p:cNvSpPr txBox="1"/>
          <p:nvPr/>
        </p:nvSpPr>
        <p:spPr>
          <a:xfrm>
            <a:off x="1233506" y="5942926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07C80E4-D81D-4389-B2EB-286BBBB7A497}"/>
              </a:ext>
            </a:extLst>
          </p:cNvPr>
          <p:cNvSpPr txBox="1"/>
          <p:nvPr/>
        </p:nvSpPr>
        <p:spPr>
          <a:xfrm>
            <a:off x="2106053" y="5942925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2C9B6BC-B93F-493A-9EC0-D49799B36EC2}"/>
              </a:ext>
            </a:extLst>
          </p:cNvPr>
          <p:cNvSpPr txBox="1"/>
          <p:nvPr/>
        </p:nvSpPr>
        <p:spPr>
          <a:xfrm>
            <a:off x="2809059" y="5957629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EA801A99-B90E-4282-A1E0-982D26459669}"/>
              </a:ext>
            </a:extLst>
          </p:cNvPr>
          <p:cNvSpPr/>
          <p:nvPr/>
        </p:nvSpPr>
        <p:spPr>
          <a:xfrm>
            <a:off x="3575976" y="5857329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8CB0A0A0-8346-4184-8504-2FDB9B9B487D}"/>
              </a:ext>
            </a:extLst>
          </p:cNvPr>
          <p:cNvSpPr/>
          <p:nvPr/>
        </p:nvSpPr>
        <p:spPr>
          <a:xfrm>
            <a:off x="5446531" y="1594877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9" name="Rectángulo 78">
            <a:extLst>
              <a:ext uri="{FF2B5EF4-FFF2-40B4-BE49-F238E27FC236}">
                <a16:creationId xmlns:a16="http://schemas.microsoft.com/office/drawing/2014/main" id="{DA646D44-3321-42E4-80F3-DD1FA51C40BD}"/>
              </a:ext>
            </a:extLst>
          </p:cNvPr>
          <p:cNvSpPr/>
          <p:nvPr/>
        </p:nvSpPr>
        <p:spPr>
          <a:xfrm>
            <a:off x="5633561" y="2722497"/>
            <a:ext cx="2530426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Correo</a:t>
            </a:r>
          </a:p>
        </p:txBody>
      </p:sp>
      <p:sp>
        <p:nvSpPr>
          <p:cNvPr id="80" name="Rectángulo 79">
            <a:extLst>
              <a:ext uri="{FF2B5EF4-FFF2-40B4-BE49-F238E27FC236}">
                <a16:creationId xmlns:a16="http://schemas.microsoft.com/office/drawing/2014/main" id="{C5DF417C-ED82-433E-806F-E0B2722B2EA6}"/>
              </a:ext>
            </a:extLst>
          </p:cNvPr>
          <p:cNvSpPr/>
          <p:nvPr/>
        </p:nvSpPr>
        <p:spPr>
          <a:xfrm>
            <a:off x="5537971" y="1661904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81" name="Rectángulo 80">
            <a:extLst>
              <a:ext uri="{FF2B5EF4-FFF2-40B4-BE49-F238E27FC236}">
                <a16:creationId xmlns:a16="http://schemas.microsoft.com/office/drawing/2014/main" id="{2B3179B6-0596-4D2E-B1E0-6058499A7884}"/>
              </a:ext>
            </a:extLst>
          </p:cNvPr>
          <p:cNvSpPr/>
          <p:nvPr/>
        </p:nvSpPr>
        <p:spPr>
          <a:xfrm>
            <a:off x="5446531" y="2022584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id="{33D8B50B-CA16-42E2-BAAD-A39B8CA9C689}"/>
              </a:ext>
            </a:extLst>
          </p:cNvPr>
          <p:cNvSpPr/>
          <p:nvPr/>
        </p:nvSpPr>
        <p:spPr>
          <a:xfrm>
            <a:off x="5492251" y="2048530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47EBD812-0806-4AC8-8914-1903136E533D}"/>
              </a:ext>
            </a:extLst>
          </p:cNvPr>
          <p:cNvSpPr/>
          <p:nvPr/>
        </p:nvSpPr>
        <p:spPr>
          <a:xfrm>
            <a:off x="6766002" y="2048530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id="{6E60BF3A-3984-4C14-815B-730A31025C76}"/>
              </a:ext>
            </a:extLst>
          </p:cNvPr>
          <p:cNvSpPr/>
          <p:nvPr/>
        </p:nvSpPr>
        <p:spPr>
          <a:xfrm>
            <a:off x="6293562" y="2048530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52394E58-90CA-40E3-8050-204D50127A91}"/>
              </a:ext>
            </a:extLst>
          </p:cNvPr>
          <p:cNvSpPr/>
          <p:nvPr/>
        </p:nvSpPr>
        <p:spPr>
          <a:xfrm>
            <a:off x="7338713" y="2048530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86" name="Rectángulo 85">
            <a:extLst>
              <a:ext uri="{FF2B5EF4-FFF2-40B4-BE49-F238E27FC236}">
                <a16:creationId xmlns:a16="http://schemas.microsoft.com/office/drawing/2014/main" id="{BF61C549-F6E0-4F69-A4D5-AB252EC46C16}"/>
              </a:ext>
            </a:extLst>
          </p:cNvPr>
          <p:cNvSpPr/>
          <p:nvPr/>
        </p:nvSpPr>
        <p:spPr>
          <a:xfrm>
            <a:off x="7845384" y="2048530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id="{F441EEF8-4533-4B1C-931B-128573B205A6}"/>
              </a:ext>
            </a:extLst>
          </p:cNvPr>
          <p:cNvSpPr/>
          <p:nvPr/>
        </p:nvSpPr>
        <p:spPr>
          <a:xfrm>
            <a:off x="5446531" y="5750175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C399DACE-5C9B-491F-A1DD-E3AAF6EE0E78}"/>
              </a:ext>
            </a:extLst>
          </p:cNvPr>
          <p:cNvSpPr txBox="1"/>
          <p:nvPr/>
        </p:nvSpPr>
        <p:spPr>
          <a:xfrm>
            <a:off x="6548523" y="2268672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Perfil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F29A7F65-07A4-4914-899E-1F714162A467}"/>
              </a:ext>
            </a:extLst>
          </p:cNvPr>
          <p:cNvSpPr txBox="1"/>
          <p:nvPr/>
        </p:nvSpPr>
        <p:spPr>
          <a:xfrm>
            <a:off x="5459689" y="5942926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F08C5910-D2AD-42AB-B72B-D22C02F74176}"/>
              </a:ext>
            </a:extLst>
          </p:cNvPr>
          <p:cNvSpPr txBox="1"/>
          <p:nvPr/>
        </p:nvSpPr>
        <p:spPr>
          <a:xfrm>
            <a:off x="6332236" y="5942925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5DC63179-5820-46D3-97B2-2BFEB448C589}"/>
              </a:ext>
            </a:extLst>
          </p:cNvPr>
          <p:cNvSpPr txBox="1"/>
          <p:nvPr/>
        </p:nvSpPr>
        <p:spPr>
          <a:xfrm>
            <a:off x="7035242" y="5957629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B72C40EB-9BB4-4D4B-9ADB-8536F7593533}"/>
              </a:ext>
            </a:extLst>
          </p:cNvPr>
          <p:cNvSpPr/>
          <p:nvPr/>
        </p:nvSpPr>
        <p:spPr>
          <a:xfrm>
            <a:off x="7802159" y="5857329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93" name="Rectángulo 92">
            <a:extLst>
              <a:ext uri="{FF2B5EF4-FFF2-40B4-BE49-F238E27FC236}">
                <a16:creationId xmlns:a16="http://schemas.microsoft.com/office/drawing/2014/main" id="{EE5909E8-D5E4-4749-805F-439EC1C95F1B}"/>
              </a:ext>
            </a:extLst>
          </p:cNvPr>
          <p:cNvSpPr/>
          <p:nvPr/>
        </p:nvSpPr>
        <p:spPr>
          <a:xfrm>
            <a:off x="5631807" y="3025430"/>
            <a:ext cx="2532180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94" name="Rectángulo 93">
            <a:extLst>
              <a:ext uri="{FF2B5EF4-FFF2-40B4-BE49-F238E27FC236}">
                <a16:creationId xmlns:a16="http://schemas.microsoft.com/office/drawing/2014/main" id="{1853FC0F-5CA4-48C7-AB42-A86DE05768A0}"/>
              </a:ext>
            </a:extLst>
          </p:cNvPr>
          <p:cNvSpPr/>
          <p:nvPr/>
        </p:nvSpPr>
        <p:spPr>
          <a:xfrm>
            <a:off x="5631806" y="3328363"/>
            <a:ext cx="2532181" cy="250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Alias</a:t>
            </a:r>
          </a:p>
        </p:txBody>
      </p:sp>
      <p:sp>
        <p:nvSpPr>
          <p:cNvPr id="95" name="Rectángulo 94">
            <a:extLst>
              <a:ext uri="{FF2B5EF4-FFF2-40B4-BE49-F238E27FC236}">
                <a16:creationId xmlns:a16="http://schemas.microsoft.com/office/drawing/2014/main" id="{348CAC32-2D3F-430C-B2D4-8D6255298006}"/>
              </a:ext>
            </a:extLst>
          </p:cNvPr>
          <p:cNvSpPr/>
          <p:nvPr/>
        </p:nvSpPr>
        <p:spPr>
          <a:xfrm>
            <a:off x="5631806" y="3645036"/>
            <a:ext cx="2532182" cy="218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Nombre</a:t>
            </a:r>
          </a:p>
        </p:txBody>
      </p:sp>
      <p:sp>
        <p:nvSpPr>
          <p:cNvPr id="96" name="Rectángulo 95">
            <a:extLst>
              <a:ext uri="{FF2B5EF4-FFF2-40B4-BE49-F238E27FC236}">
                <a16:creationId xmlns:a16="http://schemas.microsoft.com/office/drawing/2014/main" id="{08A7C89A-AB53-4F2A-977A-E7EE75A879F4}"/>
              </a:ext>
            </a:extLst>
          </p:cNvPr>
          <p:cNvSpPr/>
          <p:nvPr/>
        </p:nvSpPr>
        <p:spPr>
          <a:xfrm>
            <a:off x="5630051" y="3947969"/>
            <a:ext cx="2533937" cy="249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Apellidos</a:t>
            </a:r>
          </a:p>
        </p:txBody>
      </p:sp>
      <p:sp>
        <p:nvSpPr>
          <p:cNvPr id="97" name="Rectángulo 96">
            <a:extLst>
              <a:ext uri="{FF2B5EF4-FFF2-40B4-BE49-F238E27FC236}">
                <a16:creationId xmlns:a16="http://schemas.microsoft.com/office/drawing/2014/main" id="{157DF9B6-979D-4C2D-92C1-013EAED1D338}"/>
              </a:ext>
            </a:extLst>
          </p:cNvPr>
          <p:cNvSpPr/>
          <p:nvPr/>
        </p:nvSpPr>
        <p:spPr>
          <a:xfrm>
            <a:off x="5630051" y="4250903"/>
            <a:ext cx="2533937" cy="208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Fecha Nacimiento</a:t>
            </a:r>
          </a:p>
        </p:txBody>
      </p:sp>
      <p:sp>
        <p:nvSpPr>
          <p:cNvPr id="98" name="Rectángulo 97">
            <a:extLst>
              <a:ext uri="{FF2B5EF4-FFF2-40B4-BE49-F238E27FC236}">
                <a16:creationId xmlns:a16="http://schemas.microsoft.com/office/drawing/2014/main" id="{3C8CE9EF-3D1E-4D7F-862B-08553C3561A8}"/>
              </a:ext>
            </a:extLst>
          </p:cNvPr>
          <p:cNvSpPr/>
          <p:nvPr/>
        </p:nvSpPr>
        <p:spPr>
          <a:xfrm>
            <a:off x="5630051" y="4570686"/>
            <a:ext cx="2533938" cy="1079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ADMINISTRADOR</a:t>
            </a:r>
          </a:p>
          <a:p>
            <a:pPr algn="ctr"/>
            <a:r>
              <a:rPr lang="es-ES" dirty="0"/>
              <a:t>DE</a:t>
            </a:r>
          </a:p>
          <a:p>
            <a:pPr algn="ctr"/>
            <a:r>
              <a:rPr lang="es-ES" dirty="0"/>
              <a:t>USUARIOS</a:t>
            </a:r>
          </a:p>
        </p:txBody>
      </p:sp>
      <p:sp>
        <p:nvSpPr>
          <p:cNvPr id="101" name="Rectángulo 100">
            <a:extLst>
              <a:ext uri="{FF2B5EF4-FFF2-40B4-BE49-F238E27FC236}">
                <a16:creationId xmlns:a16="http://schemas.microsoft.com/office/drawing/2014/main" id="{CBA31971-02A2-4F27-A6BE-34DC1BA8566C}"/>
              </a:ext>
            </a:extLst>
          </p:cNvPr>
          <p:cNvSpPr/>
          <p:nvPr/>
        </p:nvSpPr>
        <p:spPr>
          <a:xfrm>
            <a:off x="1543846" y="2694736"/>
            <a:ext cx="2530426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Correo</a:t>
            </a:r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F39FBFE7-83D6-4536-8C23-8CBAA10F0BB9}"/>
              </a:ext>
            </a:extLst>
          </p:cNvPr>
          <p:cNvSpPr/>
          <p:nvPr/>
        </p:nvSpPr>
        <p:spPr>
          <a:xfrm>
            <a:off x="1542092" y="2997669"/>
            <a:ext cx="2532180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103" name="Rectángulo 102">
            <a:extLst>
              <a:ext uri="{FF2B5EF4-FFF2-40B4-BE49-F238E27FC236}">
                <a16:creationId xmlns:a16="http://schemas.microsoft.com/office/drawing/2014/main" id="{BD6A3F37-C4FD-4C8B-9900-F27E9AB0FC21}"/>
              </a:ext>
            </a:extLst>
          </p:cNvPr>
          <p:cNvSpPr/>
          <p:nvPr/>
        </p:nvSpPr>
        <p:spPr>
          <a:xfrm>
            <a:off x="1542091" y="3300602"/>
            <a:ext cx="2532181" cy="250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Alias</a:t>
            </a:r>
          </a:p>
        </p:txBody>
      </p:sp>
      <p:sp>
        <p:nvSpPr>
          <p:cNvPr id="104" name="Rectángulo 103">
            <a:extLst>
              <a:ext uri="{FF2B5EF4-FFF2-40B4-BE49-F238E27FC236}">
                <a16:creationId xmlns:a16="http://schemas.microsoft.com/office/drawing/2014/main" id="{80BA272C-3A1D-43B9-B93C-7259EE9BC925}"/>
              </a:ext>
            </a:extLst>
          </p:cNvPr>
          <p:cNvSpPr/>
          <p:nvPr/>
        </p:nvSpPr>
        <p:spPr>
          <a:xfrm>
            <a:off x="1542091" y="3617275"/>
            <a:ext cx="2532182" cy="218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Nombre</a:t>
            </a:r>
          </a:p>
        </p:txBody>
      </p:sp>
      <p:sp>
        <p:nvSpPr>
          <p:cNvPr id="105" name="Rectángulo 104">
            <a:extLst>
              <a:ext uri="{FF2B5EF4-FFF2-40B4-BE49-F238E27FC236}">
                <a16:creationId xmlns:a16="http://schemas.microsoft.com/office/drawing/2014/main" id="{E4F786BC-BA78-4D25-AE89-505AAAC95DE5}"/>
              </a:ext>
            </a:extLst>
          </p:cNvPr>
          <p:cNvSpPr/>
          <p:nvPr/>
        </p:nvSpPr>
        <p:spPr>
          <a:xfrm>
            <a:off x="1540336" y="3920208"/>
            <a:ext cx="2533937" cy="249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Apellidos</a:t>
            </a:r>
          </a:p>
        </p:txBody>
      </p:sp>
      <p:sp>
        <p:nvSpPr>
          <p:cNvPr id="106" name="Rectángulo 105">
            <a:extLst>
              <a:ext uri="{FF2B5EF4-FFF2-40B4-BE49-F238E27FC236}">
                <a16:creationId xmlns:a16="http://schemas.microsoft.com/office/drawing/2014/main" id="{4087AA5B-D661-458F-BB3C-B86331F7059C}"/>
              </a:ext>
            </a:extLst>
          </p:cNvPr>
          <p:cNvSpPr/>
          <p:nvPr/>
        </p:nvSpPr>
        <p:spPr>
          <a:xfrm>
            <a:off x="1540336" y="4223142"/>
            <a:ext cx="2533937" cy="208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Fecha Nacimiento</a:t>
            </a:r>
          </a:p>
        </p:txBody>
      </p: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0CEA2066-CF59-4E8F-8117-8A08A5307CFD}"/>
              </a:ext>
            </a:extLst>
          </p:cNvPr>
          <p:cNvSpPr txBox="1"/>
          <p:nvPr/>
        </p:nvSpPr>
        <p:spPr>
          <a:xfrm>
            <a:off x="6194402" y="1216892"/>
            <a:ext cx="168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Super Usuario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86724191-63BD-47EC-B51C-53EE3ADA8026}"/>
              </a:ext>
            </a:extLst>
          </p:cNvPr>
          <p:cNvSpPr txBox="1"/>
          <p:nvPr/>
        </p:nvSpPr>
        <p:spPr>
          <a:xfrm>
            <a:off x="2195093" y="1231882"/>
            <a:ext cx="998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Usuario</a:t>
            </a:r>
          </a:p>
        </p:txBody>
      </p:sp>
    </p:spTree>
    <p:extLst>
      <p:ext uri="{BB962C8B-B14F-4D97-AF65-F5344CB8AC3E}">
        <p14:creationId xmlns:p14="http://schemas.microsoft.com/office/powerpoint/2010/main" val="1161953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1D9C9-B049-485C-BEC1-9956EC76E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22" y="544933"/>
            <a:ext cx="10348134" cy="955006"/>
          </a:xfrm>
        </p:spPr>
        <p:txBody>
          <a:bodyPr/>
          <a:lstStyle/>
          <a:p>
            <a:r>
              <a:rPr lang="es-ES" dirty="0"/>
              <a:t>Diagrama de entidad relación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85D10CA-DD26-4F36-BC0B-99D8AE3A2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22" y="1703843"/>
            <a:ext cx="10962756" cy="475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66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FEC8A9-9F72-4D71-B52A-4C99534F4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 dirty="0"/>
              <a:t>Reflexión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0C0538-A6D4-49E2-AD41-B306894A9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Hemos querido hacer demasiado para ser 4 personas.</a:t>
            </a:r>
          </a:p>
          <a:p>
            <a:r>
              <a:rPr lang="es-ES" dirty="0"/>
              <a:t>Nos falta más fluidez con GitHub.</a:t>
            </a:r>
          </a:p>
          <a:p>
            <a:r>
              <a:rPr lang="es-ES" dirty="0"/>
              <a:t>Nos falta fluidez.</a:t>
            </a:r>
          </a:p>
          <a:p>
            <a:r>
              <a:rPr lang="es-ES" dirty="0"/>
              <a:t>Podríamos organizarnos más.</a:t>
            </a:r>
          </a:p>
          <a:p>
            <a:r>
              <a:rPr lang="es-ES" dirty="0"/>
              <a:t>Pensábamos que iríamos más perdidos, pero no fue así.</a:t>
            </a:r>
          </a:p>
          <a:p>
            <a:r>
              <a:rPr lang="es-ES" dirty="0"/>
              <a:t> Con un poco más de tiempo podríamos a ver hecho mucho más.</a:t>
            </a:r>
          </a:p>
        </p:txBody>
      </p:sp>
    </p:spTree>
    <p:extLst>
      <p:ext uri="{BB962C8B-B14F-4D97-AF65-F5344CB8AC3E}">
        <p14:creationId xmlns:p14="http://schemas.microsoft.com/office/powerpoint/2010/main" val="18903436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291</TotalTime>
  <Words>283</Words>
  <Application>Microsoft Office PowerPoint</Application>
  <PresentationFormat>Panorámica</PresentationFormat>
  <Paragraphs>185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Faceta</vt:lpstr>
      <vt:lpstr>Cripta del lore</vt:lpstr>
      <vt:lpstr>Como surgió la idea</vt:lpstr>
      <vt:lpstr>Paleta de colores</vt:lpstr>
      <vt:lpstr>Diseño principal</vt:lpstr>
      <vt:lpstr>Diseño definitivo</vt:lpstr>
      <vt:lpstr>Posibles agregaciones</vt:lpstr>
      <vt:lpstr>Posibles agregaciones</vt:lpstr>
      <vt:lpstr>Diagrama de entidad relación</vt:lpstr>
      <vt:lpstr>Reflexión</vt:lpstr>
      <vt:lpstr>Agradecimientos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Cripta del lore</dc:title>
  <dc:creator>JAVIER ZAPATA ROIG</dc:creator>
  <cp:lastModifiedBy>JUSTO FERNANDEZ OLVERA</cp:lastModifiedBy>
  <cp:revision>20</cp:revision>
  <dcterms:created xsi:type="dcterms:W3CDTF">2025-05-06T07:46:21Z</dcterms:created>
  <dcterms:modified xsi:type="dcterms:W3CDTF">2025-05-08T01:40:25Z</dcterms:modified>
</cp:coreProperties>
</file>

<file path=docProps/thumbnail.jpeg>
</file>